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312" r:id="rId3"/>
    <p:sldId id="317" r:id="rId4"/>
    <p:sldId id="318" r:id="rId5"/>
    <p:sldId id="350" r:id="rId6"/>
    <p:sldId id="351" r:id="rId7"/>
    <p:sldId id="352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71" r:id="rId17"/>
    <p:sldId id="349" r:id="rId18"/>
  </p:sldIdLst>
  <p:sldSz cx="12192000" cy="6858000"/>
  <p:notesSz cx="6858000" cy="9144000"/>
  <p:embeddedFontLst>
    <p:embeddedFont>
      <p:font typeface="MiSans Normal" panose="02010600030101010101" charset="-122"/>
      <p:regular r:id="rId20"/>
    </p:embeddedFont>
    <p:embeddedFont>
      <p:font typeface="MiSans Semibold" panose="02010600030101010101" charset="-122"/>
      <p:bold r:id="rId21"/>
    </p:embeddedFont>
    <p:embeddedFont>
      <p:font typeface="等线" panose="02010600030101010101" pitchFamily="2" charset="-122"/>
      <p:regular r:id="rId22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8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7D2E"/>
    <a:srgbClr val="D6602E"/>
    <a:srgbClr val="E28B2E"/>
    <a:srgbClr val="D2482B"/>
    <a:srgbClr val="F9AE19"/>
    <a:srgbClr val="AB3A23"/>
    <a:srgbClr val="C24228"/>
    <a:srgbClr val="F59720"/>
    <a:srgbClr val="F26226"/>
    <a:srgbClr val="272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72"/>
      </p:cViewPr>
      <p:guideLst>
        <p:guide orient="horz" pos="1628"/>
        <p:guide pos="381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8B3B5-D83D-4B8A-99E7-04A4B24D1579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E90AB-6102-4069-9E53-5572EEB835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 descr="图标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形状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/>
          <a:stretch>
            <a:fillRect/>
          </a:stretch>
        </p:blipFill>
        <p:spPr>
          <a:xfrm>
            <a:off x="4159488" y="0"/>
            <a:ext cx="8032511" cy="6858000"/>
          </a:xfrm>
          <a:prstGeom prst="rect">
            <a:avLst/>
          </a:prstGeom>
        </p:spPr>
      </p:pic>
      <p:pic>
        <p:nvPicPr>
          <p:cNvPr id="9" name="图片 8" descr="图片包含 背景图案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56" b="47840"/>
          <a:stretch>
            <a:fillRect/>
          </a:stretch>
        </p:blipFill>
        <p:spPr>
          <a:xfrm>
            <a:off x="-2855" y="-1700"/>
            <a:ext cx="827382" cy="10054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图标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98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72000" y="183406"/>
            <a:ext cx="1295400" cy="502457"/>
          </a:xfrm>
          <a:custGeom>
            <a:avLst/>
            <a:gdLst>
              <a:gd name="connsiteX0" fmla="*/ 0 w 1295400"/>
              <a:gd name="connsiteY0" fmla="*/ 0 h 502457"/>
              <a:gd name="connsiteX1" fmla="*/ 1295400 w 1295400"/>
              <a:gd name="connsiteY1" fmla="*/ 0 h 502457"/>
              <a:gd name="connsiteX2" fmla="*/ 1121771 w 1295400"/>
              <a:gd name="connsiteY2" fmla="*/ 502457 h 502457"/>
              <a:gd name="connsiteX3" fmla="*/ 0 w 1295400"/>
              <a:gd name="connsiteY3" fmla="*/ 502457 h 5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502457">
                <a:moveTo>
                  <a:pt x="0" y="0"/>
                </a:moveTo>
                <a:lnTo>
                  <a:pt x="1295400" y="0"/>
                </a:lnTo>
                <a:lnTo>
                  <a:pt x="1121771" y="502457"/>
                </a:lnTo>
                <a:lnTo>
                  <a:pt x="0" y="502457"/>
                </a:lnTo>
                <a:close/>
              </a:path>
            </a:pathLst>
          </a:custGeom>
          <a:gradFill flip="none" rotWithShape="1">
            <a:gsLst>
              <a:gs pos="79000">
                <a:srgbClr val="D55D2E">
                  <a:alpha val="22000"/>
                </a:srgbClr>
              </a:gs>
              <a:gs pos="0">
                <a:srgbClr val="E28B2E">
                  <a:alpha val="4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</a:endParaRPr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183409"/>
            <a:ext cx="1295400" cy="502457"/>
          </a:xfrm>
          <a:custGeom>
            <a:avLst/>
            <a:gdLst>
              <a:gd name="connsiteX0" fmla="*/ 0 w 1295400"/>
              <a:gd name="connsiteY0" fmla="*/ 0 h 502457"/>
              <a:gd name="connsiteX1" fmla="*/ 1295400 w 1295400"/>
              <a:gd name="connsiteY1" fmla="*/ 0 h 502457"/>
              <a:gd name="connsiteX2" fmla="*/ 1121771 w 1295400"/>
              <a:gd name="connsiteY2" fmla="*/ 502457 h 502457"/>
              <a:gd name="connsiteX3" fmla="*/ 0 w 1295400"/>
              <a:gd name="connsiteY3" fmla="*/ 502457 h 50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502457">
                <a:moveTo>
                  <a:pt x="0" y="0"/>
                </a:moveTo>
                <a:lnTo>
                  <a:pt x="1295400" y="0"/>
                </a:lnTo>
                <a:lnTo>
                  <a:pt x="1121771" y="502457"/>
                </a:lnTo>
                <a:lnTo>
                  <a:pt x="0" y="502457"/>
                </a:lnTo>
                <a:close/>
              </a:path>
            </a:pathLst>
          </a:custGeom>
          <a:gradFill flip="none" rotWithShape="1">
            <a:gsLst>
              <a:gs pos="67000">
                <a:srgbClr val="D55D2E"/>
              </a:gs>
              <a:gs pos="0">
                <a:srgbClr val="E28B2E"/>
              </a:gs>
              <a:gs pos="100000">
                <a:srgbClr val="D2482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</a:endParaRPr>
          </a:p>
        </p:txBody>
      </p:sp>
      <p:pic>
        <p:nvPicPr>
          <p:cNvPr id="8" name="图片 7" descr="图片包含 图标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670"/>
            <a:ext cx="12207240" cy="14973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 descr="图片包含 背景图案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9" t="57873" r="33815"/>
          <a:stretch>
            <a:fillRect/>
          </a:stretch>
        </p:blipFill>
        <p:spPr>
          <a:xfrm rot="5814726">
            <a:off x="11396998" y="6049767"/>
            <a:ext cx="1052094" cy="650277"/>
          </a:xfrm>
          <a:custGeom>
            <a:avLst/>
            <a:gdLst>
              <a:gd name="connsiteX0" fmla="*/ 64528 w 1052094"/>
              <a:gd name="connsiteY0" fmla="*/ 650276 h 650277"/>
              <a:gd name="connsiteX1" fmla="*/ 0 w 1052094"/>
              <a:gd name="connsiteY1" fmla="*/ 117987 h 650277"/>
              <a:gd name="connsiteX2" fmla="*/ 973263 w 1052094"/>
              <a:gd name="connsiteY2" fmla="*/ 0 h 650277"/>
              <a:gd name="connsiteX3" fmla="*/ 1052094 w 1052094"/>
              <a:gd name="connsiteY3" fmla="*/ 650277 h 6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094" h="650277">
                <a:moveTo>
                  <a:pt x="64528" y="650276"/>
                </a:moveTo>
                <a:lnTo>
                  <a:pt x="0" y="117987"/>
                </a:lnTo>
                <a:lnTo>
                  <a:pt x="973263" y="0"/>
                </a:lnTo>
                <a:lnTo>
                  <a:pt x="1052094" y="650277"/>
                </a:lnTo>
                <a:close/>
              </a:path>
            </a:pathLst>
          </a:custGeom>
        </p:spPr>
      </p:pic>
      <p:sp>
        <p:nvSpPr>
          <p:cNvPr id="9" name="灯片编号占位符 6"/>
          <p:cNvSpPr txBox="1"/>
          <p:nvPr userDrawn="1"/>
        </p:nvSpPr>
        <p:spPr>
          <a:xfrm>
            <a:off x="11462400" y="6405500"/>
            <a:ext cx="5904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3B3C33-C4C4-4558-9F81-6876FC4D693A}" type="slidenum">
              <a:rPr lang="zh-CN" altLang="en-US" sz="1400" smtClean="0">
                <a:latin typeface="+mn-ea"/>
              </a:rPr>
              <a:t>‹#›</a:t>
            </a:fld>
            <a:endParaRPr lang="zh-CN" altLang="en-US" sz="1400">
              <a:latin typeface="+mn-ea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3750" y="734709"/>
            <a:ext cx="3931240" cy="0"/>
            <a:chOff x="-2231080" y="597909"/>
            <a:chExt cx="3931240" cy="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-2231080" y="597909"/>
              <a:ext cx="3872680" cy="0"/>
            </a:xfrm>
            <a:prstGeom prst="line">
              <a:avLst/>
            </a:prstGeom>
            <a:ln w="31750" cap="rnd">
              <a:solidFill>
                <a:srgbClr val="F262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700160" y="597909"/>
              <a:ext cx="0" cy="0"/>
            </a:xfrm>
            <a:prstGeom prst="line">
              <a:avLst/>
            </a:prstGeom>
            <a:ln w="31750" cap="rnd">
              <a:solidFill>
                <a:srgbClr val="F5972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B62AE-0C3F-4561-B9B7-123C2F4B4CC5}" type="datetimeFigureOut">
              <a:rPr lang="zh-CN" altLang="en-US" smtClean="0"/>
              <a:t>2025-05-06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3C33-C4C4-4558-9F81-6876FC4D6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29" Type="http://schemas.openxmlformats.org/officeDocument/2006/relationships/tags" Target="../tags/tag38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tags" Target="../tags/tag40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8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08050" y="2366010"/>
            <a:ext cx="7907020" cy="12446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7400" kern="200" spc="100" dirty="0">
                <a:solidFill>
                  <a:srgbClr val="D6602E"/>
                </a:solidFill>
                <a:uFillTx/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作品提交使用指南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60755" y="1720850"/>
            <a:ext cx="6924040" cy="56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100" dirty="0">
                <a:solidFill>
                  <a:srgbClr val="D6602E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第</a:t>
            </a:r>
            <a:r>
              <a:rPr lang="en-US" altLang="zh-CN" sz="3100" dirty="0">
                <a:solidFill>
                  <a:srgbClr val="D6602E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17</a:t>
            </a:r>
            <a:r>
              <a:rPr lang="zh-CN" altLang="en-US" sz="3100" dirty="0">
                <a:solidFill>
                  <a:srgbClr val="D6602E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届全国大学生广告艺术大赛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053465" y="4071620"/>
            <a:ext cx="2748680" cy="526557"/>
            <a:chOff x="1452" y="7199"/>
            <a:chExt cx="5854" cy="896"/>
          </a:xfrm>
        </p:grpSpPr>
        <p:sp>
          <p:nvSpPr>
            <p:cNvPr id="13" name="矩形: 圆角 12"/>
            <p:cNvSpPr/>
            <p:nvPr/>
          </p:nvSpPr>
          <p:spPr>
            <a:xfrm>
              <a:off x="1452" y="7200"/>
              <a:ext cx="5854" cy="89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86" y="7199"/>
              <a:ext cx="4660" cy="89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800" spc="300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指导教师版</a:t>
              </a: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9101455" y="6104255"/>
            <a:ext cx="23317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kern="500" dirty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  <a:sym typeface="+mn-lt"/>
              </a:rPr>
              <a:t>www.sun-ada.net</a:t>
            </a:r>
          </a:p>
        </p:txBody>
      </p:sp>
      <p:grpSp>
        <p:nvGrpSpPr>
          <p:cNvPr id="169" name="组合 168"/>
          <p:cNvGrpSpPr/>
          <p:nvPr/>
        </p:nvGrpSpPr>
        <p:grpSpPr>
          <a:xfrm>
            <a:off x="285147" y="318851"/>
            <a:ext cx="1218306" cy="339806"/>
            <a:chOff x="285147" y="318851"/>
            <a:chExt cx="1218306" cy="339806"/>
          </a:xfrm>
          <a:gradFill>
            <a:gsLst>
              <a:gs pos="0">
                <a:srgbClr val="F26226"/>
              </a:gs>
              <a:gs pos="58000">
                <a:srgbClr val="F59720">
                  <a:alpha val="0"/>
                </a:srgbClr>
              </a:gs>
            </a:gsLst>
            <a:lin ang="0" scaled="1"/>
          </a:gradFill>
        </p:grpSpPr>
        <p:sp>
          <p:nvSpPr>
            <p:cNvPr id="120" name="椭圆 119"/>
            <p:cNvSpPr/>
            <p:nvPr/>
          </p:nvSpPr>
          <p:spPr>
            <a:xfrm>
              <a:off x="28514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48351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68187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88023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107860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127696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147532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8514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48351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68187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88023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107860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127696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147532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28514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48351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68187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88023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107860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127696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147532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12" name="组合 211"/>
          <p:cNvGrpSpPr/>
          <p:nvPr/>
        </p:nvGrpSpPr>
        <p:grpSpPr>
          <a:xfrm>
            <a:off x="3998532" y="4215124"/>
            <a:ext cx="1951557" cy="259875"/>
            <a:chOff x="9414193" y="6485745"/>
            <a:chExt cx="1951557" cy="259875"/>
          </a:xfrm>
        </p:grpSpPr>
        <p:grpSp>
          <p:nvGrpSpPr>
            <p:cNvPr id="181" name="组合 180"/>
            <p:cNvGrpSpPr/>
            <p:nvPr/>
          </p:nvGrpSpPr>
          <p:grpSpPr>
            <a:xfrm rot="16200000">
              <a:off x="9349225" y="6550713"/>
              <a:ext cx="259874" cy="129937"/>
              <a:chOff x="1155032" y="1842550"/>
              <a:chExt cx="1320036" cy="660018"/>
            </a:xfrm>
          </p:grpSpPr>
          <p:sp>
            <p:nvSpPr>
              <p:cNvPr id="179" name="弧形 178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0" name="弧形 179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2" name="组合 181"/>
            <p:cNvGrpSpPr/>
            <p:nvPr/>
          </p:nvGrpSpPr>
          <p:grpSpPr>
            <a:xfrm rot="16200000">
              <a:off x="9531387" y="6550713"/>
              <a:ext cx="259874" cy="129937"/>
              <a:chOff x="1155032" y="1842550"/>
              <a:chExt cx="1320036" cy="660018"/>
            </a:xfrm>
          </p:grpSpPr>
          <p:sp>
            <p:nvSpPr>
              <p:cNvPr id="183" name="弧形 182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4" name="弧形 183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5" name="组合 184"/>
            <p:cNvGrpSpPr/>
            <p:nvPr/>
          </p:nvGrpSpPr>
          <p:grpSpPr>
            <a:xfrm rot="16200000">
              <a:off x="9713549" y="6550713"/>
              <a:ext cx="259874" cy="129937"/>
              <a:chOff x="1155032" y="1842550"/>
              <a:chExt cx="1320036" cy="660018"/>
            </a:xfrm>
          </p:grpSpPr>
          <p:sp>
            <p:nvSpPr>
              <p:cNvPr id="186" name="弧形 185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7" name="弧形 186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8" name="组合 187"/>
            <p:cNvGrpSpPr/>
            <p:nvPr/>
          </p:nvGrpSpPr>
          <p:grpSpPr>
            <a:xfrm rot="16200000">
              <a:off x="9895711" y="6550713"/>
              <a:ext cx="259874" cy="129937"/>
              <a:chOff x="1155032" y="1842550"/>
              <a:chExt cx="1320036" cy="660018"/>
            </a:xfrm>
          </p:grpSpPr>
          <p:sp>
            <p:nvSpPr>
              <p:cNvPr id="189" name="弧形 188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0" name="弧形 189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1" name="组合 190"/>
            <p:cNvGrpSpPr/>
            <p:nvPr/>
          </p:nvGrpSpPr>
          <p:grpSpPr>
            <a:xfrm rot="16200000">
              <a:off x="10077873" y="6550713"/>
              <a:ext cx="259874" cy="129937"/>
              <a:chOff x="1155032" y="1842550"/>
              <a:chExt cx="1320036" cy="660018"/>
            </a:xfrm>
          </p:grpSpPr>
          <p:sp>
            <p:nvSpPr>
              <p:cNvPr id="192" name="弧形 191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3" name="弧形 192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4" name="组合 193"/>
            <p:cNvGrpSpPr/>
            <p:nvPr/>
          </p:nvGrpSpPr>
          <p:grpSpPr>
            <a:xfrm rot="16200000">
              <a:off x="10260035" y="6550714"/>
              <a:ext cx="259874" cy="129937"/>
              <a:chOff x="1155032" y="1842550"/>
              <a:chExt cx="1320036" cy="660018"/>
            </a:xfrm>
          </p:grpSpPr>
          <p:sp>
            <p:nvSpPr>
              <p:cNvPr id="195" name="弧形 19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6" name="弧形 19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7" name="组合 196"/>
            <p:cNvGrpSpPr/>
            <p:nvPr/>
          </p:nvGrpSpPr>
          <p:grpSpPr>
            <a:xfrm rot="16200000">
              <a:off x="10442197" y="6550714"/>
              <a:ext cx="259874" cy="129937"/>
              <a:chOff x="1155032" y="1842550"/>
              <a:chExt cx="1320036" cy="660018"/>
            </a:xfrm>
          </p:grpSpPr>
          <p:sp>
            <p:nvSpPr>
              <p:cNvPr id="198" name="弧形 197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9" name="弧形 198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0" name="组合 199"/>
            <p:cNvGrpSpPr/>
            <p:nvPr/>
          </p:nvGrpSpPr>
          <p:grpSpPr>
            <a:xfrm rot="16200000">
              <a:off x="10624359" y="6550714"/>
              <a:ext cx="259874" cy="129937"/>
              <a:chOff x="1155032" y="1842550"/>
              <a:chExt cx="1320036" cy="660018"/>
            </a:xfrm>
          </p:grpSpPr>
          <p:sp>
            <p:nvSpPr>
              <p:cNvPr id="201" name="弧形 200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2" name="弧形 20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3" name="组合 202"/>
            <p:cNvGrpSpPr/>
            <p:nvPr/>
          </p:nvGrpSpPr>
          <p:grpSpPr>
            <a:xfrm rot="16200000">
              <a:off x="10806521" y="6550714"/>
              <a:ext cx="259874" cy="129937"/>
              <a:chOff x="1155032" y="1842550"/>
              <a:chExt cx="1320036" cy="660018"/>
            </a:xfrm>
          </p:grpSpPr>
          <p:sp>
            <p:nvSpPr>
              <p:cNvPr id="204" name="弧形 203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5" name="弧形 204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6" name="组合 205"/>
            <p:cNvGrpSpPr/>
            <p:nvPr/>
          </p:nvGrpSpPr>
          <p:grpSpPr>
            <a:xfrm rot="16200000">
              <a:off x="10988683" y="6550714"/>
              <a:ext cx="259874" cy="129937"/>
              <a:chOff x="1155032" y="1842550"/>
              <a:chExt cx="1320036" cy="660018"/>
            </a:xfrm>
          </p:grpSpPr>
          <p:sp>
            <p:nvSpPr>
              <p:cNvPr id="207" name="弧形 206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8" name="弧形 207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09" name="组合 208"/>
            <p:cNvGrpSpPr/>
            <p:nvPr/>
          </p:nvGrpSpPr>
          <p:grpSpPr>
            <a:xfrm rot="16200000">
              <a:off x="11170845" y="6550714"/>
              <a:ext cx="259874" cy="129937"/>
              <a:chOff x="1155032" y="1842550"/>
              <a:chExt cx="1320036" cy="660018"/>
            </a:xfrm>
          </p:grpSpPr>
          <p:sp>
            <p:nvSpPr>
              <p:cNvPr id="210" name="弧形 209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1" name="弧形 210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5.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完善资料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）点选所属赛区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1849"/>
          <a:stretch/>
        </p:blipFill>
        <p:spPr>
          <a:xfrm>
            <a:off x="5564505" y="1613647"/>
            <a:ext cx="5780405" cy="23658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9FF81D-3167-4779-80D6-CD568B751D4A}"/>
              </a:ext>
            </a:extLst>
          </p:cNvPr>
          <p:cNvSpPr txBox="1"/>
          <p:nvPr/>
        </p:nvSpPr>
        <p:spPr>
          <a:xfrm>
            <a:off x="1447799" y="1997467"/>
            <a:ext cx="4262719" cy="2735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如教师已有系统账号，需修改所在单位，操作办法：</a:t>
            </a: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marL="342900" indent="-342900" algn="just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院系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赛区负责人对该教师账号取消审核；</a:t>
            </a:r>
            <a:endParaRPr lang="en-US" altLang="zh-CN" sz="16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marL="342900" indent="-342900" algn="just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该教师重新选择所在单位，等待审核；</a:t>
            </a:r>
            <a:endParaRPr lang="en-US" altLang="zh-CN" sz="16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marL="342900" indent="-342900" algn="just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院系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</a:t>
            </a:r>
            <a:r>
              <a:rPr lang="en-US" altLang="zh-CN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sz="16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赛区负责人对新信息进行审核，审核通过后，账号所在单位变更成功。</a:t>
            </a:r>
            <a:endParaRPr lang="en-US" altLang="zh-CN" sz="16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35991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5.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完善资料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）点选所属学校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（该学校包含的二级院系选项在下一页）。</a:t>
            </a:r>
          </a:p>
          <a:p>
            <a:pPr algn="l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若该赛区查询不到您的学校，请发邮件至</a:t>
            </a:r>
            <a:r>
              <a:rPr lang="en-US" altLang="zh-CN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1871292261@qq.com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申请添加。同时请退出平台等待组委会审核修改，组委会处理完成后，会以邮件形式反馈（请不要一直刷新网页）。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（邮件请写明：添加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XX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学校，务必写明全称且文字正确）</a:t>
            </a:r>
          </a:p>
          <a:p>
            <a:pPr algn="just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010" y="922655"/>
            <a:ext cx="5031105" cy="435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959225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5.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完善资料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）点选该学校包含的二级院系</a:t>
            </a: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若缺失所在院系，请发邮件至</a:t>
            </a:r>
            <a:r>
              <a:rPr lang="en-US" altLang="zh-CN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1871292261@qq.com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申请添加。同时请退出平台等待组委会审核修改，组委会处理完成后，会以邮件形式反馈（请不要一直刷新网页）。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（邮件请写明：添加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XX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学校的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XX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学院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系，务必写明全称且文字正确）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0" y="818515"/>
            <a:ext cx="5443855" cy="4919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333115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5.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完善资料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4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）填写教师信息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系统通过手机号码绑定您的学生作品信息，请告知学生填写的联系电话。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370" y="992505"/>
            <a:ext cx="6613525" cy="45218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220200" y="4025900"/>
            <a:ext cx="815975" cy="109855"/>
          </a:xfrm>
          <a:prstGeom prst="rect">
            <a:avLst/>
          </a:prstGeom>
          <a:pattFill prst="pct70">
            <a:fgClr>
              <a:srgbClr val="4472C4"/>
            </a:fgClr>
            <a:bgClr>
              <a:srgbClr val="FFFFFF"/>
            </a:bgClr>
          </a:patt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583819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6.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等待审核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联系相关负责人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为您审核通过。</a:t>
            </a: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教师注册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教师审核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对应位置登录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05" y="1769745"/>
            <a:ext cx="4811395" cy="127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383286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7.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查看学生作品信息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点击浏览</a:t>
            </a:r>
            <a:r>
              <a:rPr lang="zh-CN" altLang="en-US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报名表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及</a:t>
            </a:r>
            <a:r>
              <a:rPr lang="zh-CN" altLang="en-US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承诺书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列内容查看相关信息是否准确。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如您找不到您指导的学生作品，可能的原因如下：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）学生填写的您的手机号码有误；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）学生学校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/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院系选择错误；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3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）学生暂未将作品提交至</a:t>
            </a:r>
            <a:r>
              <a:rPr lang="zh-CN" altLang="en-US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正式作品列表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4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）学生正式提交后移回草稿箱修改。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685" y="991870"/>
            <a:ext cx="5919470" cy="4062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9609455" cy="47205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8.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问题咨询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提交时如遇到技术问题，请仔细浏览本指南相应文字。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也可加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QQ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号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2634420625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提出问题，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或发邮件至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1871292261@qq.com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询问，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问题较多时请耐心等待，</a:t>
            </a:r>
            <a:r>
              <a:rPr lang="zh-CN" altLang="en-US" sz="2000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不要重复询问及发送，会逐条回复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，谢谢理解。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89000" y="2038985"/>
            <a:ext cx="5873750" cy="13900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zh-CN" altLang="en-US" sz="8900" spc="3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谢谢浏览</a:t>
            </a:r>
          </a:p>
        </p:txBody>
      </p:sp>
      <p:grpSp>
        <p:nvGrpSpPr>
          <p:cNvPr id="169" name="组合 168"/>
          <p:cNvGrpSpPr/>
          <p:nvPr/>
        </p:nvGrpSpPr>
        <p:grpSpPr>
          <a:xfrm>
            <a:off x="285147" y="318851"/>
            <a:ext cx="1218306" cy="339806"/>
            <a:chOff x="285147" y="318851"/>
            <a:chExt cx="1218306" cy="339806"/>
          </a:xfrm>
          <a:gradFill>
            <a:gsLst>
              <a:gs pos="0">
                <a:srgbClr val="F26226"/>
              </a:gs>
              <a:gs pos="58000">
                <a:srgbClr val="F59720">
                  <a:alpha val="0"/>
                </a:srgbClr>
              </a:gs>
            </a:gsLst>
            <a:lin ang="0" scaled="1"/>
          </a:gradFill>
        </p:grpSpPr>
        <p:sp>
          <p:nvSpPr>
            <p:cNvPr id="120" name="椭圆 119"/>
            <p:cNvSpPr/>
            <p:nvPr/>
          </p:nvSpPr>
          <p:spPr>
            <a:xfrm>
              <a:off x="28514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48351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68187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88023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1078600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1276964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1475327" y="31885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28514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48351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68187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88023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1078600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1276964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1475327" y="47469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28514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48351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68187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88023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1078600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1276964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1475327" y="630531"/>
              <a:ext cx="28126" cy="281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60755" y="3571240"/>
            <a:ext cx="28784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400" spc="300" dirty="0">
                <a:solidFill>
                  <a:srgbClr val="D6602E"/>
                </a:solidFill>
                <a:latin typeface="+mn-ea"/>
                <a:cs typeface="+mn-ea"/>
                <a:sym typeface="+mn-lt"/>
              </a:rPr>
              <a:t>THANK YOU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038537" y="3652514"/>
            <a:ext cx="1951557" cy="259875"/>
            <a:chOff x="9414193" y="6485745"/>
            <a:chExt cx="1951557" cy="259875"/>
          </a:xfrm>
        </p:grpSpPr>
        <p:grpSp>
          <p:nvGrpSpPr>
            <p:cNvPr id="6" name="组合 5"/>
            <p:cNvGrpSpPr/>
            <p:nvPr/>
          </p:nvGrpSpPr>
          <p:grpSpPr>
            <a:xfrm rot="16200000">
              <a:off x="9349225" y="6550713"/>
              <a:ext cx="259874" cy="129937"/>
              <a:chOff x="1155032" y="1842550"/>
              <a:chExt cx="1320036" cy="660018"/>
            </a:xfrm>
          </p:grpSpPr>
          <p:sp>
            <p:nvSpPr>
              <p:cNvPr id="175" name="弧形 17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6" name="弧形 17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16200000">
              <a:off x="9531387" y="6550713"/>
              <a:ext cx="259874" cy="129937"/>
              <a:chOff x="1155032" y="1842550"/>
              <a:chExt cx="1320036" cy="660018"/>
            </a:xfrm>
          </p:grpSpPr>
          <p:sp>
            <p:nvSpPr>
              <p:cNvPr id="170" name="弧形 169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2" name="弧形 17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16200000">
              <a:off x="9713549" y="6550713"/>
              <a:ext cx="259874" cy="129937"/>
              <a:chOff x="1155032" y="1842550"/>
              <a:chExt cx="1320036" cy="660018"/>
            </a:xfrm>
          </p:grpSpPr>
          <p:sp>
            <p:nvSpPr>
              <p:cNvPr id="167" name="弧形 166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8" name="弧形 167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 rot="16200000">
              <a:off x="9895711" y="6550713"/>
              <a:ext cx="259874" cy="129937"/>
              <a:chOff x="1155032" y="1842550"/>
              <a:chExt cx="1320036" cy="660018"/>
            </a:xfrm>
          </p:grpSpPr>
          <p:sp>
            <p:nvSpPr>
              <p:cNvPr id="165" name="弧形 16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6" name="弧形 16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 rot="16200000">
              <a:off x="10077873" y="6550713"/>
              <a:ext cx="259874" cy="129937"/>
              <a:chOff x="1155032" y="1842550"/>
              <a:chExt cx="1320036" cy="660018"/>
            </a:xfrm>
          </p:grpSpPr>
          <p:sp>
            <p:nvSpPr>
              <p:cNvPr id="163" name="弧形 162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弧形 163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16200000">
              <a:off x="10260035" y="6550714"/>
              <a:ext cx="259874" cy="129937"/>
              <a:chOff x="1155032" y="1842550"/>
              <a:chExt cx="1320036" cy="660018"/>
            </a:xfrm>
          </p:grpSpPr>
          <p:sp>
            <p:nvSpPr>
              <p:cNvPr id="161" name="弧形 160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弧形 16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rot="16200000">
              <a:off x="10442197" y="6550714"/>
              <a:ext cx="259874" cy="129937"/>
              <a:chOff x="1155032" y="1842550"/>
              <a:chExt cx="1320036" cy="660018"/>
            </a:xfrm>
          </p:grpSpPr>
          <p:sp>
            <p:nvSpPr>
              <p:cNvPr id="159" name="弧形 158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弧形 159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16200000">
              <a:off x="10624359" y="6550714"/>
              <a:ext cx="259874" cy="129937"/>
              <a:chOff x="1155032" y="1842550"/>
              <a:chExt cx="1320036" cy="660018"/>
            </a:xfrm>
          </p:grpSpPr>
          <p:sp>
            <p:nvSpPr>
              <p:cNvPr id="157" name="弧形 156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8" name="弧形 157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16200000">
              <a:off x="10806521" y="6550714"/>
              <a:ext cx="259874" cy="129937"/>
              <a:chOff x="1155032" y="1842550"/>
              <a:chExt cx="1320036" cy="660018"/>
            </a:xfrm>
          </p:grpSpPr>
          <p:sp>
            <p:nvSpPr>
              <p:cNvPr id="155" name="弧形 154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弧形 155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9" name="组合 148"/>
            <p:cNvGrpSpPr/>
            <p:nvPr/>
          </p:nvGrpSpPr>
          <p:grpSpPr>
            <a:xfrm rot="16200000">
              <a:off x="10988683" y="6550714"/>
              <a:ext cx="259874" cy="129937"/>
              <a:chOff x="1155032" y="1842550"/>
              <a:chExt cx="1320036" cy="660018"/>
            </a:xfrm>
          </p:grpSpPr>
          <p:sp>
            <p:nvSpPr>
              <p:cNvPr id="153" name="弧形 152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弧形 153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50" name="组合 149"/>
            <p:cNvGrpSpPr/>
            <p:nvPr/>
          </p:nvGrpSpPr>
          <p:grpSpPr>
            <a:xfrm rot="16200000">
              <a:off x="11170845" y="6550714"/>
              <a:ext cx="259874" cy="129937"/>
              <a:chOff x="1155032" y="1842550"/>
              <a:chExt cx="1320036" cy="660018"/>
            </a:xfrm>
          </p:grpSpPr>
          <p:sp>
            <p:nvSpPr>
              <p:cNvPr id="151" name="弧形 150"/>
              <p:cNvSpPr/>
              <p:nvPr/>
            </p:nvSpPr>
            <p:spPr>
              <a:xfrm>
                <a:off x="1155032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弧形 151"/>
              <p:cNvSpPr/>
              <p:nvPr/>
            </p:nvSpPr>
            <p:spPr>
              <a:xfrm flipH="1">
                <a:off x="1815050" y="1842550"/>
                <a:ext cx="660018" cy="660018"/>
              </a:xfrm>
              <a:prstGeom prst="arc">
                <a:avLst/>
              </a:prstGeom>
              <a:ln w="12700" cap="rnd">
                <a:solidFill>
                  <a:srgbClr val="E28B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9101455" y="6104255"/>
            <a:ext cx="23317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kern="500" dirty="0">
                <a:solidFill>
                  <a:schemeClr val="bg1"/>
                </a:soli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  <a:sym typeface="+mn-lt"/>
              </a:rPr>
              <a:t>www.sun-ada.net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588" y="204201"/>
            <a:ext cx="3899056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概述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335657" y="1916772"/>
            <a:ext cx="5396837" cy="8629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从官网进入提交平台：</a:t>
            </a:r>
            <a:endParaRPr lang="en-US" altLang="zh-CN" sz="18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en-US" altLang="zh-CN" sz="18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https://www.sun-ada.net/user/list.html</a:t>
            </a:r>
          </a:p>
          <a:p>
            <a:pPr>
              <a:lnSpc>
                <a:spcPct val="130000"/>
              </a:lnSpc>
            </a:pPr>
            <a:endParaRPr lang="en-US" altLang="zh-CN" sz="18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以广西赛区为例：</a:t>
            </a:r>
            <a:r>
              <a:rPr lang="en-US" altLang="zh-CN" sz="18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http://dgs52.webxun.net:52080/user/list.html</a:t>
            </a:r>
          </a:p>
          <a:p>
            <a:pPr>
              <a:lnSpc>
                <a:spcPct val="130000"/>
              </a:lnSpc>
            </a:pP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sp>
        <p:nvSpPr>
          <p:cNvPr id="13" name="矩形: 圆角 12"/>
          <p:cNvSpPr/>
          <p:nvPr>
            <p:custDataLst>
              <p:tags r:id="rId2"/>
            </p:custDataLst>
          </p:nvPr>
        </p:nvSpPr>
        <p:spPr>
          <a:xfrm>
            <a:off x="1398085" y="1473413"/>
            <a:ext cx="1713223" cy="385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7000">
                <a:srgbClr val="D55D2E"/>
              </a:gs>
              <a:gs pos="0">
                <a:srgbClr val="E28B2E"/>
              </a:gs>
              <a:gs pos="100000">
                <a:srgbClr val="D2482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>
            <p:custDataLst>
              <p:tags r:id="rId3"/>
            </p:custDataLst>
          </p:nvPr>
        </p:nvSpPr>
        <p:spPr>
          <a:xfrm>
            <a:off x="1402416" y="4549851"/>
            <a:ext cx="3274060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2025.5.10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中午</a:t>
            </a: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10:00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开启</a:t>
            </a:r>
          </a:p>
          <a:p>
            <a:pPr>
              <a:lnSpc>
                <a:spcPct val="130000"/>
              </a:lnSpc>
            </a:pP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2025.6.12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下午</a:t>
            </a:r>
            <a:r>
              <a:rPr lang="en-US" altLang="zh-CN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16:00 </a:t>
            </a:r>
            <a:r>
              <a: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lt"/>
              </a:rPr>
              <a:t>关闭</a:t>
            </a:r>
          </a:p>
        </p:txBody>
      </p:sp>
      <p:sp>
        <p:nvSpPr>
          <p:cNvPr id="27" name="矩形: 圆角 26"/>
          <p:cNvSpPr/>
          <p:nvPr>
            <p:custDataLst>
              <p:tags r:id="rId4"/>
            </p:custDataLst>
          </p:nvPr>
        </p:nvSpPr>
        <p:spPr>
          <a:xfrm>
            <a:off x="1398085" y="4106492"/>
            <a:ext cx="1713223" cy="3850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7000">
                <a:srgbClr val="D55D2E"/>
              </a:gs>
              <a:gs pos="0">
                <a:srgbClr val="E28B2E"/>
              </a:gs>
              <a:gs pos="100000">
                <a:srgbClr val="D2482B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Semibold" panose="00000700000000000000" pitchFamily="2" charset="-122"/>
              <a:ea typeface="MiSans Semibold" panose="00000700000000000000" pitchFamily="2" charset="-122"/>
              <a:cs typeface="+mn-ea"/>
              <a:sym typeface="+mn-lt"/>
            </a:endParaRPr>
          </a:p>
        </p:txBody>
      </p:sp>
      <p:sp>
        <p:nvSpPr>
          <p:cNvPr id="72" name="文本框 71"/>
          <p:cNvSpPr txBox="1"/>
          <p:nvPr>
            <p:custDataLst>
              <p:tags r:id="rId5"/>
            </p:custDataLst>
          </p:nvPr>
        </p:nvSpPr>
        <p:spPr>
          <a:xfrm>
            <a:off x="1627893" y="1481455"/>
            <a:ext cx="1253606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平台地址</a:t>
            </a:r>
          </a:p>
        </p:txBody>
      </p:sp>
      <p:sp>
        <p:nvSpPr>
          <p:cNvPr id="73" name="文本框 72"/>
          <p:cNvSpPr txBox="1"/>
          <p:nvPr>
            <p:custDataLst>
              <p:tags r:id="rId6"/>
            </p:custDataLst>
          </p:nvPr>
        </p:nvSpPr>
        <p:spPr>
          <a:xfrm>
            <a:off x="1505585" y="4114241"/>
            <a:ext cx="149923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平台运行期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489290" y="1570990"/>
            <a:ext cx="5204460" cy="3747770"/>
            <a:chOff x="8339" y="2574"/>
            <a:chExt cx="8196" cy="5902"/>
          </a:xfrm>
        </p:grpSpPr>
        <p:sp>
          <p:nvSpPr>
            <p:cNvPr id="46" name="文本框 45"/>
            <p:cNvSpPr txBox="1"/>
            <p:nvPr>
              <p:custDataLst>
                <p:tags r:id="rId7"/>
              </p:custDataLst>
            </p:nvPr>
          </p:nvSpPr>
          <p:spPr>
            <a:xfrm>
              <a:off x="8529" y="2574"/>
              <a:ext cx="8006" cy="590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截至目前，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2025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第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17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届全国大学生广告艺术大赛，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16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个命题已全部发布。</a:t>
              </a:r>
            </a:p>
            <a:p>
              <a:pPr algn="l">
                <a:lnSpc>
                  <a:spcPct val="130000"/>
                </a:lnSpc>
              </a:pPr>
              <a:endPara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随着同学们的创作进入冲刺阶段，第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17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届大广赛作品提交平台将于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2025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年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5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月</a:t>
              </a:r>
              <a:r>
                <a:rPr lang="en-US" altLang="zh-CN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10</a:t>
              </a: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日正式开放。</a:t>
              </a:r>
            </a:p>
            <a:p>
              <a:pPr algn="l">
                <a:lnSpc>
                  <a:spcPct val="130000"/>
                </a:lnSpc>
              </a:pPr>
              <a:endParaRPr lang="zh-CN" altLang="en-US" sz="20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2000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请指导教师依照本指南操作。</a:t>
              </a: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8339" y="2942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8339" y="4824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8339" y="7307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6101372C-E2C3-45C8-8540-87345418A67F}"/>
              </a:ext>
            </a:extLst>
          </p:cNvPr>
          <p:cNvSpPr txBox="1"/>
          <p:nvPr/>
        </p:nvSpPr>
        <p:spPr>
          <a:xfrm>
            <a:off x="6609939" y="5005713"/>
            <a:ext cx="57015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DA6F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建议收藏大广赛全国提交各赛区独立登录地址。</a:t>
            </a:r>
            <a:endParaRPr lang="zh-CN" altLang="en-US" sz="1400" dirty="0">
              <a:solidFill>
                <a:srgbClr val="DA6F2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512127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特别提示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478915" y="1039495"/>
            <a:ext cx="9487535" cy="5225415"/>
            <a:chOff x="2297" y="1738"/>
            <a:chExt cx="14941" cy="8229"/>
          </a:xfrm>
        </p:grpSpPr>
        <p:sp>
          <p:nvSpPr>
            <p:cNvPr id="46" name="文本框 45"/>
            <p:cNvSpPr txBox="1"/>
            <p:nvPr>
              <p:custDataLst>
                <p:tags r:id="rId1"/>
              </p:custDataLst>
            </p:nvPr>
          </p:nvSpPr>
          <p:spPr>
            <a:xfrm>
              <a:off x="2487" y="1738"/>
              <a:ext cx="14751" cy="822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作品提交将于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6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月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12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日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16:00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结束，届时上传、修改、删除功能均不可用；</a:t>
              </a: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请老师监督学生合理安排提交时间，避免后期提交人员过多影响提交效果。</a:t>
              </a: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教师完善资料后，需等待学校</a:t>
              </a: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/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赛区负责人审核，审核通过后才可浏览学生正式作品信息。</a:t>
              </a: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学生提交平台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的</a:t>
              </a:r>
              <a:r>
                <a:rPr lang="zh-CN" altLang="en-US" dirty="0">
                  <a:solidFill>
                    <a:srgbClr val="D6602E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草稿箱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功能，作品文件上传结束先进入草稿箱。</a:t>
              </a:r>
              <a:endPara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    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（</a:t>
              </a:r>
              <a:r>
                <a:rPr lang="zh-CN" altLang="en-US" dirty="0">
                  <a:solidFill>
                    <a:srgbClr val="D6602E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草稿箱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仅学生操作，教师大致了解方便指导学生）</a:t>
              </a:r>
            </a:p>
            <a:p>
              <a:pPr lvl="1" algn="just">
                <a:lnSpc>
                  <a:spcPct val="130000"/>
                </a:lnSpc>
              </a:pPr>
              <a:r>
                <a:rPr lang="zh-CN" altLang="en-US" dirty="0">
                  <a:solidFill>
                    <a:schemeClr val="tx1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草稿箱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支持：作者及指导教师的信息修改、作品文件修改。</a:t>
              </a:r>
            </a:p>
            <a:p>
              <a:pPr lvl="1" algn="just">
                <a:lnSpc>
                  <a:spcPct val="130000"/>
                </a:lnSpc>
              </a:pPr>
              <a:r>
                <a: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草稿箱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列表中点击</a:t>
              </a:r>
              <a:r>
                <a:rPr lang="zh-CN" altLang="en-US" b="1" u="sng" dirty="0"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正式提交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，作品才会转入</a:t>
              </a:r>
              <a:r>
                <a:rPr lang="zh-CN" altLang="en-US" dirty="0">
                  <a:solidFill>
                    <a:srgbClr val="D6602E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正式作品列表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。</a:t>
              </a:r>
            </a:p>
            <a:p>
              <a:pPr lvl="1" algn="just">
                <a:lnSpc>
                  <a:spcPct val="130000"/>
                </a:lnSpc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作品从</a:t>
              </a:r>
              <a:r>
                <a: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cs typeface="+mn-ea"/>
                  <a:sym typeface="+mn-lt"/>
                </a:rPr>
                <a:t>草稿箱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移至正式作品列表后，方可在报名表浏览页面下载。</a:t>
              </a: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指导教师仅可浏览</a:t>
              </a:r>
              <a:r>
                <a:rPr lang="zh-CN" altLang="en-US" b="1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由自己指导且学生已正式提交</a:t>
              </a: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的作品，可对作品信息进行检查。</a:t>
              </a: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dirty="0">
                  <a:latin typeface="阿里巴巴普惠体 R" panose="00020600040101010101" charset="-122"/>
                  <a:ea typeface="阿里巴巴普惠体 R" panose="00020600040101010101" charset="-122"/>
                  <a:cs typeface="+mn-ea"/>
                  <a:sym typeface="+mn-lt"/>
                </a:rPr>
                <a:t>各命题明确规定不收取的作品类别，将无法在提交平台上传提交。</a:t>
              </a: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2297" y="2074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>
              <a:off x="2297" y="4872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2297" y="8225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2297" y="3726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4"/>
            <p:cNvSpPr>
              <a:spLocks noChangeAspect="1"/>
            </p:cNvSpPr>
            <p:nvPr/>
          </p:nvSpPr>
          <p:spPr>
            <a:xfrm>
              <a:off x="2297" y="9346"/>
              <a:ext cx="142" cy="142"/>
            </a:xfrm>
            <a:prstGeom prst="ellipse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92100" dist="88900" dir="2700000" algn="tl" rotWithShape="0">
                <a:srgbClr val="E28B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提交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103630" y="991870"/>
            <a:ext cx="9897110" cy="7245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48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注册</a:t>
            </a:r>
            <a:r>
              <a:rPr lang="en-US" altLang="zh-CN" sz="48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-</a:t>
            </a:r>
            <a:r>
              <a:rPr lang="zh-CN" altLang="en-US" sz="48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审核</a:t>
            </a:r>
            <a:r>
              <a:rPr lang="en-US" altLang="zh-CN" sz="48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-</a:t>
            </a:r>
            <a:r>
              <a:rPr lang="zh-CN" altLang="en-US" sz="48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登录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1063625" y="2420620"/>
            <a:ext cx="10098405" cy="1449070"/>
            <a:chOff x="1664" y="3889"/>
            <a:chExt cx="15903" cy="2282"/>
          </a:xfrm>
        </p:grpSpPr>
        <p:sp>
          <p:nvSpPr>
            <p:cNvPr id="37" name="箭头: V 形 36"/>
            <p:cNvSpPr/>
            <p:nvPr>
              <p:custDataLst>
                <p:tags r:id="rId2"/>
              </p:custDataLst>
            </p:nvPr>
          </p:nvSpPr>
          <p:spPr>
            <a:xfrm>
              <a:off x="3703" y="4864"/>
              <a:ext cx="239" cy="331"/>
            </a:xfrm>
            <a:prstGeom prst="chevron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2700" dist="12700" dir="2700000" algn="tl" rotWithShape="0">
                <a:srgbClr val="D660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</a:endParaRPr>
            </a:p>
          </p:txBody>
        </p:sp>
        <p:sp>
          <p:nvSpPr>
            <p:cNvPr id="33" name="箭头: V 形 36"/>
            <p:cNvSpPr/>
            <p:nvPr>
              <p:custDataLst>
                <p:tags r:id="rId3"/>
              </p:custDataLst>
            </p:nvPr>
          </p:nvSpPr>
          <p:spPr>
            <a:xfrm>
              <a:off x="6020" y="4864"/>
              <a:ext cx="239" cy="331"/>
            </a:xfrm>
            <a:prstGeom prst="chevron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2700" dist="12700" dir="2700000" algn="tl" rotWithShape="0">
                <a:srgbClr val="D660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</a:endParaRPr>
            </a:p>
          </p:txBody>
        </p:sp>
        <p:sp>
          <p:nvSpPr>
            <p:cNvPr id="34" name="箭头: V 形 36"/>
            <p:cNvSpPr/>
            <p:nvPr>
              <p:custDataLst>
                <p:tags r:id="rId4"/>
              </p:custDataLst>
            </p:nvPr>
          </p:nvSpPr>
          <p:spPr>
            <a:xfrm>
              <a:off x="8337" y="4864"/>
              <a:ext cx="239" cy="331"/>
            </a:xfrm>
            <a:prstGeom prst="chevron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2700" dist="12700" dir="2700000" algn="tl" rotWithShape="0">
                <a:srgbClr val="D660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</a:endParaRPr>
            </a:p>
          </p:txBody>
        </p:sp>
        <p:sp>
          <p:nvSpPr>
            <p:cNvPr id="35" name="箭头: V 形 36"/>
            <p:cNvSpPr/>
            <p:nvPr>
              <p:custDataLst>
                <p:tags r:id="rId5"/>
              </p:custDataLst>
            </p:nvPr>
          </p:nvSpPr>
          <p:spPr>
            <a:xfrm>
              <a:off x="10654" y="4864"/>
              <a:ext cx="239" cy="331"/>
            </a:xfrm>
            <a:prstGeom prst="chevron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2700" dist="12700" dir="2700000" algn="tl" rotWithShape="0">
                <a:srgbClr val="D660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</a:endParaRPr>
            </a:p>
          </p:txBody>
        </p:sp>
        <p:sp>
          <p:nvSpPr>
            <p:cNvPr id="36" name="箭头: V 形 36"/>
            <p:cNvSpPr/>
            <p:nvPr>
              <p:custDataLst>
                <p:tags r:id="rId6"/>
              </p:custDataLst>
            </p:nvPr>
          </p:nvSpPr>
          <p:spPr>
            <a:xfrm>
              <a:off x="12971" y="4864"/>
              <a:ext cx="239" cy="331"/>
            </a:xfrm>
            <a:prstGeom prst="chevron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2700" dist="12700" dir="2700000" algn="tl" rotWithShape="0">
                <a:srgbClr val="D660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</a:endParaRPr>
            </a:p>
          </p:txBody>
        </p:sp>
        <p:sp>
          <p:nvSpPr>
            <p:cNvPr id="38" name="箭头: V 形 36"/>
            <p:cNvSpPr/>
            <p:nvPr>
              <p:custDataLst>
                <p:tags r:id="rId7"/>
              </p:custDataLst>
            </p:nvPr>
          </p:nvSpPr>
          <p:spPr>
            <a:xfrm>
              <a:off x="15288" y="4864"/>
              <a:ext cx="239" cy="331"/>
            </a:xfrm>
            <a:prstGeom prst="chevron">
              <a:avLst/>
            </a:prstGeom>
            <a:gradFill flip="none" rotWithShape="1">
              <a:gsLst>
                <a:gs pos="67000">
                  <a:srgbClr val="D55D2E"/>
                </a:gs>
                <a:gs pos="0">
                  <a:srgbClr val="E28B2E"/>
                </a:gs>
                <a:gs pos="100000">
                  <a:srgbClr val="D2482B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2700" dist="12700" dir="2700000" algn="tl" rotWithShape="0">
                <a:srgbClr val="D6602E">
                  <a:alpha val="1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Sans Semibold" panose="00000700000000000000" pitchFamily="2" charset="-122"/>
                <a:ea typeface="MiSans Semibold" panose="00000700000000000000" pitchFamily="2" charset="-122"/>
                <a:cs typeface="+mn-ea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1664" y="3889"/>
              <a:ext cx="2000" cy="2282"/>
              <a:chOff x="1664" y="3889"/>
              <a:chExt cx="2000" cy="2282"/>
            </a:xfrm>
          </p:grpSpPr>
          <p:sp>
            <p:nvSpPr>
              <p:cNvPr id="3" name="任意多边形: 形状 2"/>
              <p:cNvSpPr/>
              <p:nvPr>
                <p:custDataLst>
                  <p:tags r:id="rId29"/>
                </p:custDataLst>
              </p:nvPr>
            </p:nvSpPr>
            <p:spPr>
              <a:xfrm>
                <a:off x="1896" y="4153"/>
                <a:ext cx="1537" cy="1754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gradFill flip="none" rotWithShape="1">
                <a:gsLst>
                  <a:gs pos="67000">
                    <a:srgbClr val="D55D2E"/>
                  </a:gs>
                  <a:gs pos="0">
                    <a:srgbClr val="E28B2E"/>
                  </a:gs>
                  <a:gs pos="100000">
                    <a:srgbClr val="D2482B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st="12700" dir="2700000" algn="tl" rotWithShape="0">
                  <a:srgbClr val="D6602E">
                    <a:alpha val="1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30"/>
                </p:custDataLst>
              </p:nvPr>
            </p:nvSpPr>
            <p:spPr>
              <a:xfrm>
                <a:off x="1749" y="3987"/>
                <a:ext cx="1829" cy="2086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/>
                    </a:gs>
                    <a:gs pos="100000">
                      <a:srgbClr val="D6602E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" name="任意多边形: 形状 70"/>
              <p:cNvSpPr/>
              <p:nvPr>
                <p:custDataLst>
                  <p:tags r:id="rId31"/>
                </p:custDataLst>
              </p:nvPr>
            </p:nvSpPr>
            <p:spPr>
              <a:xfrm>
                <a:off x="1664" y="3889"/>
                <a:ext cx="2001" cy="2282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>
                        <a:alpha val="22000"/>
                      </a:srgbClr>
                    </a:gs>
                    <a:gs pos="100000">
                      <a:srgbClr val="D6602E">
                        <a:alpha val="18000"/>
                      </a:srgb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1745" y="4540"/>
                <a:ext cx="1827" cy="111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dirty="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选择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dirty="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赛区</a:t>
                </a: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3981" y="3889"/>
              <a:ext cx="2000" cy="2282"/>
              <a:chOff x="3981" y="3889"/>
              <a:chExt cx="2000" cy="2282"/>
            </a:xfrm>
          </p:grpSpPr>
          <p:sp>
            <p:nvSpPr>
              <p:cNvPr id="9" name="任意多边形: 形状 2"/>
              <p:cNvSpPr/>
              <p:nvPr>
                <p:custDataLst>
                  <p:tags r:id="rId25"/>
                </p:custDataLst>
              </p:nvPr>
            </p:nvSpPr>
            <p:spPr>
              <a:xfrm>
                <a:off x="4213" y="4153"/>
                <a:ext cx="1537" cy="1754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gradFill flip="none" rotWithShape="1">
                <a:gsLst>
                  <a:gs pos="67000">
                    <a:srgbClr val="D55D2E"/>
                  </a:gs>
                  <a:gs pos="0">
                    <a:srgbClr val="E28B2E"/>
                  </a:gs>
                  <a:gs pos="100000">
                    <a:srgbClr val="D2482B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st="12700" dir="2700000" algn="tl" rotWithShape="0">
                  <a:srgbClr val="D6602E">
                    <a:alpha val="1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任意多边形: 形状 69"/>
              <p:cNvSpPr/>
              <p:nvPr>
                <p:custDataLst>
                  <p:tags r:id="rId26"/>
                </p:custDataLst>
              </p:nvPr>
            </p:nvSpPr>
            <p:spPr>
              <a:xfrm>
                <a:off x="4066" y="3987"/>
                <a:ext cx="1829" cy="2086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/>
                    </a:gs>
                    <a:gs pos="100000">
                      <a:srgbClr val="D6602E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任意多边形: 形状 70"/>
              <p:cNvSpPr/>
              <p:nvPr>
                <p:custDataLst>
                  <p:tags r:id="rId27"/>
                </p:custDataLst>
              </p:nvPr>
            </p:nvSpPr>
            <p:spPr>
              <a:xfrm>
                <a:off x="3981" y="3889"/>
                <a:ext cx="2001" cy="2282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>
                        <a:alpha val="22000"/>
                      </a:srgbClr>
                    </a:gs>
                    <a:gs pos="100000">
                      <a:srgbClr val="D6602E">
                        <a:alpha val="18000"/>
                      </a:srgb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059" y="4540"/>
                <a:ext cx="1850" cy="111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注册教师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账号</a:t>
                </a: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6298" y="3889"/>
              <a:ext cx="2000" cy="2282"/>
              <a:chOff x="6298" y="3889"/>
              <a:chExt cx="2000" cy="2282"/>
            </a:xfrm>
          </p:grpSpPr>
          <p:sp>
            <p:nvSpPr>
              <p:cNvPr id="48" name="任意多边形: 形状 2"/>
              <p:cNvSpPr/>
              <p:nvPr>
                <p:custDataLst>
                  <p:tags r:id="rId21"/>
                </p:custDataLst>
              </p:nvPr>
            </p:nvSpPr>
            <p:spPr>
              <a:xfrm>
                <a:off x="6530" y="4153"/>
                <a:ext cx="1537" cy="1754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gradFill flip="none" rotWithShape="1">
                <a:gsLst>
                  <a:gs pos="67000">
                    <a:srgbClr val="D55D2E"/>
                  </a:gs>
                  <a:gs pos="0">
                    <a:srgbClr val="E28B2E"/>
                  </a:gs>
                  <a:gs pos="100000">
                    <a:srgbClr val="D2482B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st="12700" dir="2700000" algn="tl" rotWithShape="0">
                  <a:srgbClr val="D6602E">
                    <a:alpha val="1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69"/>
              <p:cNvSpPr/>
              <p:nvPr>
                <p:custDataLst>
                  <p:tags r:id="rId22"/>
                </p:custDataLst>
              </p:nvPr>
            </p:nvSpPr>
            <p:spPr>
              <a:xfrm>
                <a:off x="6383" y="3987"/>
                <a:ext cx="1829" cy="2086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/>
                    </a:gs>
                    <a:gs pos="100000">
                      <a:srgbClr val="D6602E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任意多边形: 形状 70"/>
              <p:cNvSpPr/>
              <p:nvPr>
                <p:custDataLst>
                  <p:tags r:id="rId23"/>
                </p:custDataLst>
              </p:nvPr>
            </p:nvSpPr>
            <p:spPr>
              <a:xfrm>
                <a:off x="6298" y="3889"/>
                <a:ext cx="2001" cy="2282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>
                        <a:alpha val="22000"/>
                      </a:srgbClr>
                    </a:gs>
                    <a:gs pos="100000">
                      <a:srgbClr val="D6602E">
                        <a:alpha val="18000"/>
                      </a:srgb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6400" y="4540"/>
                <a:ext cx="1801" cy="111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登录教师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账号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8615" y="3889"/>
              <a:ext cx="2000" cy="2282"/>
              <a:chOff x="8615" y="3889"/>
              <a:chExt cx="2000" cy="2282"/>
            </a:xfrm>
          </p:grpSpPr>
          <p:sp>
            <p:nvSpPr>
              <p:cNvPr id="49" name="任意多边形: 形状 2"/>
              <p:cNvSpPr/>
              <p:nvPr>
                <p:custDataLst>
                  <p:tags r:id="rId17"/>
                </p:custDataLst>
              </p:nvPr>
            </p:nvSpPr>
            <p:spPr>
              <a:xfrm>
                <a:off x="8847" y="4153"/>
                <a:ext cx="1537" cy="1754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gradFill flip="none" rotWithShape="1">
                <a:gsLst>
                  <a:gs pos="67000">
                    <a:srgbClr val="D55D2E"/>
                  </a:gs>
                  <a:gs pos="0">
                    <a:srgbClr val="E28B2E"/>
                  </a:gs>
                  <a:gs pos="100000">
                    <a:srgbClr val="D2482B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st="12700" dir="2700000" algn="tl" rotWithShape="0">
                  <a:srgbClr val="D6602E">
                    <a:alpha val="1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69"/>
              <p:cNvSpPr/>
              <p:nvPr>
                <p:custDataLst>
                  <p:tags r:id="rId18"/>
                </p:custDataLst>
              </p:nvPr>
            </p:nvSpPr>
            <p:spPr>
              <a:xfrm>
                <a:off x="8700" y="3987"/>
                <a:ext cx="1829" cy="2086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/>
                    </a:gs>
                    <a:gs pos="100000">
                      <a:srgbClr val="D6602E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70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15" y="3889"/>
                <a:ext cx="2001" cy="2282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>
                        <a:alpha val="22000"/>
                      </a:srgbClr>
                    </a:gs>
                    <a:gs pos="100000">
                      <a:srgbClr val="D6602E">
                        <a:alpha val="18000"/>
                      </a:srgb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8708" y="4540"/>
                <a:ext cx="1827" cy="111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完善教师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信息</a:t>
                </a: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10932" y="3889"/>
              <a:ext cx="2000" cy="2282"/>
              <a:chOff x="10932" y="3889"/>
              <a:chExt cx="2000" cy="2282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10932" y="3889"/>
                <a:ext cx="2000" cy="2282"/>
                <a:chOff x="8173" y="4036"/>
                <a:chExt cx="2926" cy="3334"/>
              </a:xfrm>
            </p:grpSpPr>
            <p:sp>
              <p:nvSpPr>
                <p:cNvPr id="21" name="任意多边形: 形状 2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8512" y="4422"/>
                  <a:ext cx="2249" cy="2562"/>
                </a:xfrm>
                <a:custGeom>
                  <a:avLst/>
                  <a:gdLst>
                    <a:gd name="connsiteX0" fmla="*/ 770985 w 1428378"/>
                    <a:gd name="connsiteY0" fmla="*/ 13419 h 1626937"/>
                    <a:gd name="connsiteX1" fmla="*/ 1358174 w 1428378"/>
                    <a:gd name="connsiteY1" fmla="*/ 307014 h 1626937"/>
                    <a:gd name="connsiteX2" fmla="*/ 1428378 w 1428378"/>
                    <a:gd name="connsiteY2" fmla="*/ 420606 h 1626937"/>
                    <a:gd name="connsiteX3" fmla="*/ 1428378 w 1428378"/>
                    <a:gd name="connsiteY3" fmla="*/ 1206355 h 1626937"/>
                    <a:gd name="connsiteX4" fmla="*/ 1358174 w 1428378"/>
                    <a:gd name="connsiteY4" fmla="*/ 1319947 h 1626937"/>
                    <a:gd name="connsiteX5" fmla="*/ 770985 w 1428378"/>
                    <a:gd name="connsiteY5" fmla="*/ 1613541 h 1626937"/>
                    <a:gd name="connsiteX6" fmla="*/ 657393 w 1428378"/>
                    <a:gd name="connsiteY6" fmla="*/ 1613541 h 1626937"/>
                    <a:gd name="connsiteX7" fmla="*/ 70204 w 1428378"/>
                    <a:gd name="connsiteY7" fmla="*/ 1319947 h 1626937"/>
                    <a:gd name="connsiteX8" fmla="*/ 0 w 1428378"/>
                    <a:gd name="connsiteY8" fmla="*/ 1206355 h 1626937"/>
                    <a:gd name="connsiteX9" fmla="*/ 0 w 1428378"/>
                    <a:gd name="connsiteY9" fmla="*/ 420606 h 1626937"/>
                    <a:gd name="connsiteX10" fmla="*/ 70204 w 1428378"/>
                    <a:gd name="connsiteY10" fmla="*/ 307014 h 1626937"/>
                    <a:gd name="connsiteX11" fmla="*/ 657393 w 1428378"/>
                    <a:gd name="connsiteY11" fmla="*/ 13419 h 1626937"/>
                    <a:gd name="connsiteX12" fmla="*/ 770985 w 1428378"/>
                    <a:gd name="connsiteY12" fmla="*/ 13419 h 162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8378" h="1626937">
                      <a:moveTo>
                        <a:pt x="770985" y="13419"/>
                      </a:moveTo>
                      <a:lnTo>
                        <a:pt x="1358174" y="307014"/>
                      </a:lnTo>
                      <a:cubicBezTo>
                        <a:pt x="1401209" y="328531"/>
                        <a:pt x="1428378" y="372492"/>
                        <a:pt x="1428378" y="420606"/>
                      </a:cubicBezTo>
                      <a:lnTo>
                        <a:pt x="1428378" y="1206355"/>
                      </a:lnTo>
                      <a:cubicBezTo>
                        <a:pt x="1428378" y="1254470"/>
                        <a:pt x="1401209" y="1298430"/>
                        <a:pt x="1358174" y="1319947"/>
                      </a:cubicBezTo>
                      <a:lnTo>
                        <a:pt x="770985" y="1613541"/>
                      </a:lnTo>
                      <a:cubicBezTo>
                        <a:pt x="735260" y="1631403"/>
                        <a:pt x="693118" y="1631403"/>
                        <a:pt x="657393" y="1613541"/>
                      </a:cubicBezTo>
                      <a:lnTo>
                        <a:pt x="70204" y="1319947"/>
                      </a:lnTo>
                      <a:cubicBezTo>
                        <a:pt x="27169" y="1298430"/>
                        <a:pt x="0" y="1254470"/>
                        <a:pt x="0" y="1206355"/>
                      </a:cubicBezTo>
                      <a:lnTo>
                        <a:pt x="0" y="420606"/>
                      </a:lnTo>
                      <a:cubicBezTo>
                        <a:pt x="0" y="372492"/>
                        <a:pt x="27169" y="328531"/>
                        <a:pt x="70204" y="307014"/>
                      </a:cubicBezTo>
                      <a:lnTo>
                        <a:pt x="657393" y="13419"/>
                      </a:lnTo>
                      <a:cubicBezTo>
                        <a:pt x="693174" y="-4472"/>
                        <a:pt x="735204" y="-4472"/>
                        <a:pt x="770985" y="13419"/>
                      </a:cubicBezTo>
                    </a:path>
                  </a:pathLst>
                </a:custGeom>
                <a:gradFill flip="none" rotWithShape="1">
                  <a:gsLst>
                    <a:gs pos="67000">
                      <a:srgbClr val="D55D2E"/>
                    </a:gs>
                    <a:gs pos="0">
                      <a:srgbClr val="E28B2E"/>
                    </a:gs>
                    <a:gs pos="100000">
                      <a:srgbClr val="D2482B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12700" dist="12700" dir="2700000" algn="tl" rotWithShape="0">
                    <a:srgbClr val="D6602E">
                      <a:alpha val="19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MiSans Semibold" panose="00000700000000000000" pitchFamily="2" charset="-122"/>
                    <a:ea typeface="MiSans Semibold" panose="00000700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任意多边形: 形状 69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8298" y="4179"/>
                  <a:ext cx="2676" cy="3048"/>
                </a:xfrm>
                <a:custGeom>
                  <a:avLst/>
                  <a:gdLst>
                    <a:gd name="connsiteX0" fmla="*/ 770985 w 1428378"/>
                    <a:gd name="connsiteY0" fmla="*/ 13419 h 1626937"/>
                    <a:gd name="connsiteX1" fmla="*/ 1358174 w 1428378"/>
                    <a:gd name="connsiteY1" fmla="*/ 307014 h 1626937"/>
                    <a:gd name="connsiteX2" fmla="*/ 1428378 w 1428378"/>
                    <a:gd name="connsiteY2" fmla="*/ 420606 h 1626937"/>
                    <a:gd name="connsiteX3" fmla="*/ 1428378 w 1428378"/>
                    <a:gd name="connsiteY3" fmla="*/ 1206355 h 1626937"/>
                    <a:gd name="connsiteX4" fmla="*/ 1358174 w 1428378"/>
                    <a:gd name="connsiteY4" fmla="*/ 1319947 h 1626937"/>
                    <a:gd name="connsiteX5" fmla="*/ 770985 w 1428378"/>
                    <a:gd name="connsiteY5" fmla="*/ 1613541 h 1626937"/>
                    <a:gd name="connsiteX6" fmla="*/ 657393 w 1428378"/>
                    <a:gd name="connsiteY6" fmla="*/ 1613541 h 1626937"/>
                    <a:gd name="connsiteX7" fmla="*/ 70204 w 1428378"/>
                    <a:gd name="connsiteY7" fmla="*/ 1319947 h 1626937"/>
                    <a:gd name="connsiteX8" fmla="*/ 0 w 1428378"/>
                    <a:gd name="connsiteY8" fmla="*/ 1206355 h 1626937"/>
                    <a:gd name="connsiteX9" fmla="*/ 0 w 1428378"/>
                    <a:gd name="connsiteY9" fmla="*/ 420606 h 1626937"/>
                    <a:gd name="connsiteX10" fmla="*/ 70204 w 1428378"/>
                    <a:gd name="connsiteY10" fmla="*/ 307014 h 1626937"/>
                    <a:gd name="connsiteX11" fmla="*/ 657393 w 1428378"/>
                    <a:gd name="connsiteY11" fmla="*/ 13419 h 1626937"/>
                    <a:gd name="connsiteX12" fmla="*/ 770985 w 1428378"/>
                    <a:gd name="connsiteY12" fmla="*/ 13419 h 162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8378" h="1626937">
                      <a:moveTo>
                        <a:pt x="770985" y="13419"/>
                      </a:moveTo>
                      <a:lnTo>
                        <a:pt x="1358174" y="307014"/>
                      </a:lnTo>
                      <a:cubicBezTo>
                        <a:pt x="1401209" y="328531"/>
                        <a:pt x="1428378" y="372492"/>
                        <a:pt x="1428378" y="420606"/>
                      </a:cubicBezTo>
                      <a:lnTo>
                        <a:pt x="1428378" y="1206355"/>
                      </a:lnTo>
                      <a:cubicBezTo>
                        <a:pt x="1428378" y="1254470"/>
                        <a:pt x="1401209" y="1298430"/>
                        <a:pt x="1358174" y="1319947"/>
                      </a:cubicBezTo>
                      <a:lnTo>
                        <a:pt x="770985" y="1613541"/>
                      </a:lnTo>
                      <a:cubicBezTo>
                        <a:pt x="735260" y="1631403"/>
                        <a:pt x="693118" y="1631403"/>
                        <a:pt x="657393" y="1613541"/>
                      </a:cubicBezTo>
                      <a:lnTo>
                        <a:pt x="70204" y="1319947"/>
                      </a:lnTo>
                      <a:cubicBezTo>
                        <a:pt x="27169" y="1298430"/>
                        <a:pt x="0" y="1254470"/>
                        <a:pt x="0" y="1206355"/>
                      </a:cubicBezTo>
                      <a:lnTo>
                        <a:pt x="0" y="420606"/>
                      </a:lnTo>
                      <a:cubicBezTo>
                        <a:pt x="0" y="372492"/>
                        <a:pt x="27169" y="328531"/>
                        <a:pt x="70204" y="307014"/>
                      </a:cubicBezTo>
                      <a:lnTo>
                        <a:pt x="657393" y="13419"/>
                      </a:lnTo>
                      <a:cubicBezTo>
                        <a:pt x="693174" y="-4472"/>
                        <a:pt x="735204" y="-4472"/>
                        <a:pt x="770985" y="13419"/>
                      </a:cubicBezTo>
                    </a:path>
                  </a:pathLst>
                </a:custGeom>
                <a:noFill/>
                <a:ln w="3175">
                  <a:gradFill>
                    <a:gsLst>
                      <a:gs pos="0">
                        <a:srgbClr val="E28B2E"/>
                      </a:gs>
                      <a:gs pos="100000">
                        <a:srgbClr val="D6602E"/>
                      </a:gs>
                    </a:gsLst>
                    <a:lin ang="5400000" scaled="1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MiSans Semibold" panose="00000700000000000000" pitchFamily="2" charset="-122"/>
                    <a:ea typeface="MiSans Semibold" panose="00000700000000000000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任意多边形: 形状 7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8173" y="4036"/>
                  <a:ext cx="2927" cy="3334"/>
                </a:xfrm>
                <a:custGeom>
                  <a:avLst/>
                  <a:gdLst>
                    <a:gd name="connsiteX0" fmla="*/ 770985 w 1428378"/>
                    <a:gd name="connsiteY0" fmla="*/ 13419 h 1626937"/>
                    <a:gd name="connsiteX1" fmla="*/ 1358174 w 1428378"/>
                    <a:gd name="connsiteY1" fmla="*/ 307014 h 1626937"/>
                    <a:gd name="connsiteX2" fmla="*/ 1428378 w 1428378"/>
                    <a:gd name="connsiteY2" fmla="*/ 420606 h 1626937"/>
                    <a:gd name="connsiteX3" fmla="*/ 1428378 w 1428378"/>
                    <a:gd name="connsiteY3" fmla="*/ 1206355 h 1626937"/>
                    <a:gd name="connsiteX4" fmla="*/ 1358174 w 1428378"/>
                    <a:gd name="connsiteY4" fmla="*/ 1319947 h 1626937"/>
                    <a:gd name="connsiteX5" fmla="*/ 770985 w 1428378"/>
                    <a:gd name="connsiteY5" fmla="*/ 1613541 h 1626937"/>
                    <a:gd name="connsiteX6" fmla="*/ 657393 w 1428378"/>
                    <a:gd name="connsiteY6" fmla="*/ 1613541 h 1626937"/>
                    <a:gd name="connsiteX7" fmla="*/ 70204 w 1428378"/>
                    <a:gd name="connsiteY7" fmla="*/ 1319947 h 1626937"/>
                    <a:gd name="connsiteX8" fmla="*/ 0 w 1428378"/>
                    <a:gd name="connsiteY8" fmla="*/ 1206355 h 1626937"/>
                    <a:gd name="connsiteX9" fmla="*/ 0 w 1428378"/>
                    <a:gd name="connsiteY9" fmla="*/ 420606 h 1626937"/>
                    <a:gd name="connsiteX10" fmla="*/ 70204 w 1428378"/>
                    <a:gd name="connsiteY10" fmla="*/ 307014 h 1626937"/>
                    <a:gd name="connsiteX11" fmla="*/ 657393 w 1428378"/>
                    <a:gd name="connsiteY11" fmla="*/ 13419 h 1626937"/>
                    <a:gd name="connsiteX12" fmla="*/ 770985 w 1428378"/>
                    <a:gd name="connsiteY12" fmla="*/ 13419 h 162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8378" h="1626937">
                      <a:moveTo>
                        <a:pt x="770985" y="13419"/>
                      </a:moveTo>
                      <a:lnTo>
                        <a:pt x="1358174" y="307014"/>
                      </a:lnTo>
                      <a:cubicBezTo>
                        <a:pt x="1401209" y="328531"/>
                        <a:pt x="1428378" y="372492"/>
                        <a:pt x="1428378" y="420606"/>
                      </a:cubicBezTo>
                      <a:lnTo>
                        <a:pt x="1428378" y="1206355"/>
                      </a:lnTo>
                      <a:cubicBezTo>
                        <a:pt x="1428378" y="1254470"/>
                        <a:pt x="1401209" y="1298430"/>
                        <a:pt x="1358174" y="1319947"/>
                      </a:cubicBezTo>
                      <a:lnTo>
                        <a:pt x="770985" y="1613541"/>
                      </a:lnTo>
                      <a:cubicBezTo>
                        <a:pt x="735260" y="1631403"/>
                        <a:pt x="693118" y="1631403"/>
                        <a:pt x="657393" y="1613541"/>
                      </a:cubicBezTo>
                      <a:lnTo>
                        <a:pt x="70204" y="1319947"/>
                      </a:lnTo>
                      <a:cubicBezTo>
                        <a:pt x="27169" y="1298430"/>
                        <a:pt x="0" y="1254470"/>
                        <a:pt x="0" y="1206355"/>
                      </a:cubicBezTo>
                      <a:lnTo>
                        <a:pt x="0" y="420606"/>
                      </a:lnTo>
                      <a:cubicBezTo>
                        <a:pt x="0" y="372492"/>
                        <a:pt x="27169" y="328531"/>
                        <a:pt x="70204" y="307014"/>
                      </a:cubicBezTo>
                      <a:lnTo>
                        <a:pt x="657393" y="13419"/>
                      </a:lnTo>
                      <a:cubicBezTo>
                        <a:pt x="693174" y="-4472"/>
                        <a:pt x="735204" y="-4472"/>
                        <a:pt x="770985" y="13419"/>
                      </a:cubicBezTo>
                    </a:path>
                  </a:pathLst>
                </a:custGeom>
                <a:noFill/>
                <a:ln w="3175">
                  <a:gradFill>
                    <a:gsLst>
                      <a:gs pos="0">
                        <a:srgbClr val="E28B2E">
                          <a:alpha val="22000"/>
                        </a:srgbClr>
                      </a:gs>
                      <a:gs pos="100000">
                        <a:srgbClr val="D6602E">
                          <a:alpha val="18000"/>
                        </a:srgbClr>
                      </a:gs>
                    </a:gsLst>
                    <a:lin ang="5400000" scaled="1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MiSans Semibold" panose="00000700000000000000" pitchFamily="2" charset="-122"/>
                    <a:ea typeface="MiSans Semibold" panose="00000700000000000000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4" name="文本框 4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1025" y="4540"/>
                <a:ext cx="1834" cy="111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等待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审核</a:t>
                </a: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3249" y="3889"/>
              <a:ext cx="2001" cy="2282"/>
              <a:chOff x="13249" y="3889"/>
              <a:chExt cx="2001" cy="2282"/>
            </a:xfrm>
          </p:grpSpPr>
          <p:sp>
            <p:nvSpPr>
              <p:cNvPr id="50" name="任意多边形: 形状 2"/>
              <p:cNvSpPr/>
              <p:nvPr>
                <p:custDataLst>
                  <p:tags r:id="rId9"/>
                </p:custDataLst>
              </p:nvPr>
            </p:nvSpPr>
            <p:spPr>
              <a:xfrm>
                <a:off x="13481" y="4153"/>
                <a:ext cx="1537" cy="1754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gradFill flip="none" rotWithShape="1">
                <a:gsLst>
                  <a:gs pos="67000">
                    <a:srgbClr val="D55D2E"/>
                  </a:gs>
                  <a:gs pos="0">
                    <a:srgbClr val="E28B2E"/>
                  </a:gs>
                  <a:gs pos="100000">
                    <a:srgbClr val="D2482B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st="12700" dir="2700000" algn="tl" rotWithShape="0">
                  <a:srgbClr val="D6602E">
                    <a:alpha val="1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69"/>
              <p:cNvSpPr/>
              <p:nvPr>
                <p:custDataLst>
                  <p:tags r:id="rId10"/>
                </p:custDataLst>
              </p:nvPr>
            </p:nvSpPr>
            <p:spPr>
              <a:xfrm>
                <a:off x="13334" y="3987"/>
                <a:ext cx="1829" cy="2086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/>
                    </a:gs>
                    <a:gs pos="100000">
                      <a:srgbClr val="D6602E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70"/>
              <p:cNvSpPr/>
              <p:nvPr>
                <p:custDataLst>
                  <p:tags r:id="rId11"/>
                </p:custDataLst>
              </p:nvPr>
            </p:nvSpPr>
            <p:spPr>
              <a:xfrm>
                <a:off x="13249" y="3889"/>
                <a:ext cx="2001" cy="2282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>
                        <a:alpha val="22000"/>
                      </a:srgbClr>
                    </a:gs>
                    <a:gs pos="100000">
                      <a:srgbClr val="D6602E">
                        <a:alpha val="18000"/>
                      </a:srgb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3340" y="4368"/>
                <a:ext cx="1829" cy="127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审核通过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为指导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教师</a:t>
                </a: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15566" y="3889"/>
              <a:ext cx="2001" cy="2282"/>
              <a:chOff x="15566" y="3889"/>
              <a:chExt cx="2001" cy="2282"/>
            </a:xfrm>
          </p:grpSpPr>
          <p:sp>
            <p:nvSpPr>
              <p:cNvPr id="51" name="任意多边形: 形状 2"/>
              <p:cNvSpPr/>
              <p:nvPr>
                <p:custDataLst>
                  <p:tags r:id="rId8"/>
                </p:custDataLst>
              </p:nvPr>
            </p:nvSpPr>
            <p:spPr>
              <a:xfrm>
                <a:off x="15798" y="4153"/>
                <a:ext cx="1537" cy="1754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gradFill flip="none" rotWithShape="1">
                <a:gsLst>
                  <a:gs pos="67000">
                    <a:srgbClr val="D55D2E"/>
                  </a:gs>
                  <a:gs pos="0">
                    <a:srgbClr val="E28B2E"/>
                  </a:gs>
                  <a:gs pos="100000">
                    <a:srgbClr val="D2482B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12700" dist="12700" dir="2700000" algn="tl" rotWithShape="0">
                  <a:srgbClr val="D6602E">
                    <a:alpha val="1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任意多边形: 形状 69"/>
              <p:cNvSpPr/>
              <p:nvPr/>
            </p:nvSpPr>
            <p:spPr>
              <a:xfrm>
                <a:off x="15651" y="3987"/>
                <a:ext cx="1829" cy="2086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/>
                    </a:gs>
                    <a:gs pos="100000">
                      <a:srgbClr val="D6602E"/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任意多边形: 形状 70"/>
              <p:cNvSpPr/>
              <p:nvPr/>
            </p:nvSpPr>
            <p:spPr>
              <a:xfrm>
                <a:off x="15566" y="3889"/>
                <a:ext cx="2001" cy="2282"/>
              </a:xfrm>
              <a:custGeom>
                <a:avLst/>
                <a:gdLst>
                  <a:gd name="connsiteX0" fmla="*/ 770985 w 1428378"/>
                  <a:gd name="connsiteY0" fmla="*/ 13419 h 1626937"/>
                  <a:gd name="connsiteX1" fmla="*/ 1358174 w 1428378"/>
                  <a:gd name="connsiteY1" fmla="*/ 307014 h 1626937"/>
                  <a:gd name="connsiteX2" fmla="*/ 1428378 w 1428378"/>
                  <a:gd name="connsiteY2" fmla="*/ 420606 h 1626937"/>
                  <a:gd name="connsiteX3" fmla="*/ 1428378 w 1428378"/>
                  <a:gd name="connsiteY3" fmla="*/ 1206355 h 1626937"/>
                  <a:gd name="connsiteX4" fmla="*/ 1358174 w 1428378"/>
                  <a:gd name="connsiteY4" fmla="*/ 1319947 h 1626937"/>
                  <a:gd name="connsiteX5" fmla="*/ 770985 w 1428378"/>
                  <a:gd name="connsiteY5" fmla="*/ 1613541 h 1626937"/>
                  <a:gd name="connsiteX6" fmla="*/ 657393 w 1428378"/>
                  <a:gd name="connsiteY6" fmla="*/ 1613541 h 1626937"/>
                  <a:gd name="connsiteX7" fmla="*/ 70204 w 1428378"/>
                  <a:gd name="connsiteY7" fmla="*/ 1319947 h 1626937"/>
                  <a:gd name="connsiteX8" fmla="*/ 0 w 1428378"/>
                  <a:gd name="connsiteY8" fmla="*/ 1206355 h 1626937"/>
                  <a:gd name="connsiteX9" fmla="*/ 0 w 1428378"/>
                  <a:gd name="connsiteY9" fmla="*/ 420606 h 1626937"/>
                  <a:gd name="connsiteX10" fmla="*/ 70204 w 1428378"/>
                  <a:gd name="connsiteY10" fmla="*/ 307014 h 1626937"/>
                  <a:gd name="connsiteX11" fmla="*/ 657393 w 1428378"/>
                  <a:gd name="connsiteY11" fmla="*/ 13419 h 1626937"/>
                  <a:gd name="connsiteX12" fmla="*/ 770985 w 1428378"/>
                  <a:gd name="connsiteY12" fmla="*/ 13419 h 162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8378" h="1626937">
                    <a:moveTo>
                      <a:pt x="770985" y="13419"/>
                    </a:moveTo>
                    <a:lnTo>
                      <a:pt x="1358174" y="307014"/>
                    </a:lnTo>
                    <a:cubicBezTo>
                      <a:pt x="1401209" y="328531"/>
                      <a:pt x="1428378" y="372492"/>
                      <a:pt x="1428378" y="420606"/>
                    </a:cubicBezTo>
                    <a:lnTo>
                      <a:pt x="1428378" y="1206355"/>
                    </a:lnTo>
                    <a:cubicBezTo>
                      <a:pt x="1428378" y="1254470"/>
                      <a:pt x="1401209" y="1298430"/>
                      <a:pt x="1358174" y="1319947"/>
                    </a:cubicBezTo>
                    <a:lnTo>
                      <a:pt x="770985" y="1613541"/>
                    </a:lnTo>
                    <a:cubicBezTo>
                      <a:pt x="735260" y="1631403"/>
                      <a:pt x="693118" y="1631403"/>
                      <a:pt x="657393" y="1613541"/>
                    </a:cubicBezTo>
                    <a:lnTo>
                      <a:pt x="70204" y="1319947"/>
                    </a:lnTo>
                    <a:cubicBezTo>
                      <a:pt x="27169" y="1298430"/>
                      <a:pt x="0" y="1254470"/>
                      <a:pt x="0" y="1206355"/>
                    </a:cubicBezTo>
                    <a:lnTo>
                      <a:pt x="0" y="420606"/>
                    </a:lnTo>
                    <a:cubicBezTo>
                      <a:pt x="0" y="372492"/>
                      <a:pt x="27169" y="328531"/>
                      <a:pt x="70204" y="307014"/>
                    </a:cubicBezTo>
                    <a:lnTo>
                      <a:pt x="657393" y="13419"/>
                    </a:lnTo>
                    <a:cubicBezTo>
                      <a:pt x="693174" y="-4472"/>
                      <a:pt x="735204" y="-4472"/>
                      <a:pt x="770985" y="13419"/>
                    </a:cubicBezTo>
                  </a:path>
                </a:pathLst>
              </a:custGeom>
              <a:noFill/>
              <a:ln w="3175">
                <a:gradFill>
                  <a:gsLst>
                    <a:gs pos="0">
                      <a:srgbClr val="E28B2E">
                        <a:alpha val="22000"/>
                      </a:srgbClr>
                    </a:gs>
                    <a:gs pos="100000">
                      <a:srgbClr val="D6602E">
                        <a:alpha val="18000"/>
                      </a:srgb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iSans Semibold" panose="00000700000000000000" pitchFamily="2" charset="-122"/>
                  <a:ea typeface="MiSans Semibold" panose="000007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5646" y="4304"/>
                <a:ext cx="1832" cy="158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查看指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导的学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 M" panose="00020600040101010101" charset="-122"/>
                    <a:ea typeface="阿里巴巴普惠体 M" panose="00020600040101010101" charset="-122"/>
                  </a:rPr>
                  <a:t>生作品</a:t>
                </a:r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3465195" y="4356100"/>
            <a:ext cx="5187950" cy="12680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注册成功后，请先退出；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联系上级账号审核（须告知注册的账号详细信息）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等上级审核完成后，再登陆相应级别平台。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21259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1.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选择赛区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1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登录大广赛官网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https://www.sun-ada.net/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点击页面顶部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作品提交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进入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选择赛区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）选中赛区后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建议将该网址收藏在浏览器中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，下次操作可以直接登录提交平台，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以避开官网高峰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大广赛官网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选择赛区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收藏所在赛区提交网址</a:t>
            </a: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登录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15" y="1236980"/>
            <a:ext cx="4946700" cy="392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258086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2.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注册教师账号</a:t>
            </a: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/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登录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请选择所在赛区，同一个账号（手机号码）只能隶属一个赛区；</a:t>
            </a:r>
            <a:endParaRPr lang="en-US" altLang="zh-CN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235" y="813435"/>
            <a:ext cx="4523105" cy="44951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8B637B-C2B6-4C5E-A1A0-62F14F3E1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8"/>
          <a:stretch>
            <a:fillRect/>
          </a:stretch>
        </p:blipFill>
        <p:spPr>
          <a:xfrm>
            <a:off x="1353820" y="2924856"/>
            <a:ext cx="4371339" cy="21871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B411C52-CC1B-426C-B589-AA9B23BE2E33}"/>
              </a:ext>
            </a:extLst>
          </p:cNvPr>
          <p:cNvSpPr txBox="1"/>
          <p:nvPr/>
        </p:nvSpPr>
        <p:spPr>
          <a:xfrm>
            <a:off x="1467073" y="5111961"/>
            <a:ext cx="4258086" cy="1031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</a:t>
            </a:r>
            <a:r>
              <a:rPr lang="zh-CN" altLang="en-US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可以注册</a:t>
            </a:r>
            <a:r>
              <a:rPr lang="en-US" altLang="zh-CN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】</a:t>
            </a:r>
            <a:r>
              <a:rPr lang="zh-CN" altLang="en-US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说明新账号未注册成功，请检查注册地址，强刷后再注册；</a:t>
            </a:r>
            <a:endParaRPr lang="en-US" altLang="zh-CN" sz="14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【</a:t>
            </a:r>
            <a:r>
              <a:rPr lang="zh-CN" altLang="en-US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已被注册</a:t>
            </a:r>
            <a:r>
              <a:rPr lang="en-US" altLang="zh-CN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】</a:t>
            </a:r>
            <a:r>
              <a:rPr lang="zh-CN" altLang="en-US" sz="1400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说明已有账号，请检查登录地址和密码；</a:t>
            </a:r>
            <a:endParaRPr lang="en-US" altLang="zh-CN" sz="1400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2.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注册教师账号</a:t>
            </a: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/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登录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输入已注册账号及密码登陆平台。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特别说明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：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新用户注册后首次登录平台时，需按提示进行微信绑定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（选择教师绑定）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，成功后重新登陆平台，即可提交作品。</a:t>
            </a:r>
          </a:p>
          <a:p>
            <a:pPr algn="l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u="sng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注：如系统未进入微信绑定，操作办法如下：注册后请返回赛区目录页，重新选择赛区，登录后不用进行微信绑定。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885" y="991870"/>
            <a:ext cx="5293360" cy="38220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185" y="3429000"/>
            <a:ext cx="2000250" cy="2076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105910" cy="47466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3.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指导教师登录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请选择所在赛区</a:t>
            </a:r>
            <a:r>
              <a:rPr lang="en-US" altLang="zh-CN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 &gt;&gt; 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再进行登录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将该网址保存在浏览器中，方便后续直接打开。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40" y="434340"/>
            <a:ext cx="6261100" cy="2994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730" y="3587750"/>
            <a:ext cx="6124575" cy="2281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353820" y="204470"/>
            <a:ext cx="288734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D6602E"/>
                </a:solidFill>
                <a:latin typeface="阿里巴巴普惠体 B" panose="00020600040101010101" charset="-122"/>
                <a:ea typeface="阿里巴巴普惠体 B" panose="00020600040101010101" charset="-122"/>
                <a:cs typeface="+mn-ea"/>
                <a:sym typeface="+mn-lt"/>
              </a:rPr>
              <a:t>操作流程</a:t>
            </a:r>
          </a:p>
        </p:txBody>
      </p:sp>
      <p:sp>
        <p:nvSpPr>
          <p:cNvPr id="46" name="文本框 45"/>
          <p:cNvSpPr txBox="1"/>
          <p:nvPr>
            <p:custDataLst>
              <p:tags r:id="rId1"/>
            </p:custDataLst>
          </p:nvPr>
        </p:nvSpPr>
        <p:spPr>
          <a:xfrm>
            <a:off x="1353820" y="991870"/>
            <a:ext cx="4633595" cy="52254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4.</a:t>
            </a:r>
            <a:r>
              <a:rPr lang="zh-CN" altLang="en-US" sz="2200" dirty="0">
                <a:solidFill>
                  <a:srgbClr val="D6602E"/>
                </a:solidFill>
                <a:latin typeface="阿里巴巴普惠体 M" panose="00020600040101010101" charset="-122"/>
                <a:ea typeface="阿里巴巴普惠体 M" panose="00020600040101010101" charset="-122"/>
                <a:cs typeface="阿里巴巴普惠体 M" panose="00020600040101010101" charset="-122"/>
                <a:sym typeface="+mn-lt"/>
              </a:rPr>
              <a:t>找回密码</a:t>
            </a: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• 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点击找回密码并按提示正确填写信息，密码会通过邮件形式发回邮箱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（密码会发回注册时填写的邮箱，因此注册时请务必填写正确，否则密码无法找回）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。</a:t>
            </a:r>
          </a:p>
          <a:p>
            <a:pPr algn="just">
              <a:lnSpc>
                <a:spcPct val="150000"/>
              </a:lnSpc>
            </a:pPr>
            <a:endParaRPr lang="zh-CN" altLang="en-US" dirty="0">
              <a:latin typeface="阿里巴巴普惠体 R" panose="00020600040101010101" charset="-122"/>
              <a:ea typeface="阿里巴巴普惠体 R" panose="00020600040101010101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注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：若长时间未收到系统回复邮件，可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发邮件至</a:t>
            </a:r>
            <a:r>
              <a:rPr lang="en-US" altLang="zh-CN" u="sng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2634420625@qq.com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申请找回，并在申请时提供注册信息（</a:t>
            </a:r>
            <a:r>
              <a:rPr lang="zh-CN" altLang="en-US" dirty="0">
                <a:solidFill>
                  <a:srgbClr val="D6602E"/>
                </a:solidFill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邮箱、手机号码、昵称，至少两项才可查找</a:t>
            </a:r>
            <a:r>
              <a:rPr lang="zh-CN" altLang="en-US" dirty="0">
                <a:latin typeface="阿里巴巴普惠体 R" panose="00020600040101010101" charset="-122"/>
                <a:ea typeface="阿里巴巴普惠体 R" panose="00020600040101010101" charset="-122"/>
                <a:cs typeface="+mn-ea"/>
                <a:sym typeface="+mn-lt"/>
              </a:rPr>
              <a:t>），老师看到后会依次回复。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4525"/>
            <a:ext cx="2933700" cy="971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430" y="726440"/>
            <a:ext cx="4669815" cy="352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a821a00-75e2-4041-8904-7e26e1bef8ed"/>
  <p:tag name="COMMONDATA" val="eyJoZGlkIjoiNzc5YzgzNGY3YzBlNDlkNjAxYTczY2Y2Y2QwOGQwYzkifQ=="/>
  <p:tag name="RESOURCE_RECORD_KEY" val="{&quot;13&quot;:[4364878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14.1,&quot;left&quot;:83.2,&quot;top&quot;:194.45,&quot;width&quot;:795.1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6.97275590551186,&quot;left&quot;:59.885433070866135,&quot;top&quot;:128.40118110236222,&quot;width&quot;:840.229133858267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bosxubs">
      <a:majorFont>
        <a:latin typeface="MiSans Semibold"/>
        <a:ea typeface="MiSans Normal"/>
        <a:cs typeface=""/>
      </a:majorFont>
      <a:minorFont>
        <a:latin typeface="MiSans Semibold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1230</Words>
  <Application>Microsoft Office PowerPoint</Application>
  <PresentationFormat>宽屏</PresentationFormat>
  <Paragraphs>133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阿里巴巴普惠体 M</vt:lpstr>
      <vt:lpstr>MiSans Semibold</vt:lpstr>
      <vt:lpstr>MiSans Normal</vt:lpstr>
      <vt:lpstr>等线</vt:lpstr>
      <vt:lpstr>阿里巴巴普惠体 B</vt:lpstr>
      <vt:lpstr>阿里巴巴普惠体 R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Ping Lin</cp:lastModifiedBy>
  <cp:revision>114</cp:revision>
  <dcterms:created xsi:type="dcterms:W3CDTF">2022-12-20T09:17:00Z</dcterms:created>
  <dcterms:modified xsi:type="dcterms:W3CDTF">2025-05-06T08:30:31Z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94E1DDAD32C1446A912D1393FC9F1CC1_13</vt:lpwstr>
  </property>
  <property fmtid="{D5CDD505-2E9C-101B-9397-08002B2CF9AE}" pid="3" name="KSOProductBuildVer">
    <vt:lpwstr>2052-12.1.0.20784</vt:lpwstr>
  </property>
  <property fmtid="{D5CDD505-2E9C-101B-9397-08002B2CF9AE}" pid="4" name="KSOTemplateUUID">
    <vt:lpwstr>v1.0_mb_fpGTxG5v4MHnXJBvSTO5BQ==</vt:lpwstr>
  </property>
</Properties>
</file>