
<file path=[Content_Types].xml><?xml version="1.0" encoding="utf-8"?>
<Types xmlns="http://schemas.openxmlformats.org/package/2006/content-types">
  <Default Extension="png" ContentType="image/png"/>
  <Default Extension="jpeg" ContentType="image/jpeg"/>
  <Default Extension="JPG" ContentType="image/.jpg"/>
  <Default Extension="tiff" ContentType="image/tif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6"/>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Lst>
  <p:sldSz cx="9144000" cy="5143500" type="screen16x9"/>
  <p:notesSz cx="6858000" cy="9144000"/>
  <p:custDataLst>
    <p:tags r:id="rId20"/>
  </p:custDataLst>
  <p:defaultTex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1pPr>
    <a:lvl2pPr marL="0" marR="0" indent="4572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2pPr>
    <a:lvl3pPr marL="0" marR="0" indent="9144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3pPr>
    <a:lvl4pPr marL="0" marR="0" indent="13716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4pPr>
    <a:lvl5pPr marL="0" marR="0" indent="18288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5pPr>
    <a:lvl6pPr marL="0" marR="0" indent="22860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6pPr>
    <a:lvl7pPr marL="0" marR="0" indent="27432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7pPr>
    <a:lvl8pPr marL="0" marR="0" indent="32004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8pPr>
    <a:lvl9pPr marL="0" marR="0" indent="36576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EE7283C-3CF3-47DC-8721-378D4A62B228}" styleName="">
    <a:wholeTbl>
      <a:tcTxStyle>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E0DF"/>
          </a:solidFill>
        </a:fill>
      </a:tcStyle>
    </a:wholeTbl>
    <a:band2H>
      <a:tcStyle>
        <a:tcBdr/>
        <a:fill>
          <a:solidFill>
            <a:srgbClr val="EAF0EF"/>
          </a:solidFill>
        </a:fill>
      </a:tcStyle>
    </a:band2H>
    <a:firstCol>
      <a:tcTxStyle b="on">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161" d="100"/>
          <a:sy n="161" d="100"/>
        </p:scale>
        <p:origin x="784"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0" Type="http://schemas.openxmlformats.org/officeDocument/2006/relationships/tags" Target="tags/tag2.xml"/><Relationship Id="rId2" Type="http://schemas.openxmlformats.org/officeDocument/2006/relationships/theme" Target="theme/theme1.xml"/><Relationship Id="rId19" Type="http://schemas.openxmlformats.org/officeDocument/2006/relationships/tableStyles" Target="tableStyles.xml"/><Relationship Id="rId18" Type="http://schemas.openxmlformats.org/officeDocument/2006/relationships/viewProps" Target="viewProps.xml"/><Relationship Id="rId17" Type="http://schemas.openxmlformats.org/officeDocument/2006/relationships/presProps" Target="presProps.xml"/><Relationship Id="rId16" Type="http://schemas.openxmlformats.org/officeDocument/2006/relationships/notesMaster" Target="notesMasters/notesMaster1.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7" name="Shape 107"/>
          <p:cNvSpPr>
            <a:spLocks noGrp="1" noRot="1" noChangeAspect="1"/>
          </p:cNvSpPr>
          <p:nvPr>
            <p:ph type="sldImg"/>
          </p:nvPr>
        </p:nvSpPr>
        <p:spPr>
          <a:xfrm>
            <a:off x="1143000" y="685800"/>
            <a:ext cx="4572000" cy="3429000"/>
          </a:xfrm>
          <a:prstGeom prst="rect">
            <a:avLst/>
          </a:prstGeom>
        </p:spPr>
        <p:txBody>
          <a:bodyPr/>
          <a:lstStyle/>
          <a:p/>
        </p:txBody>
      </p:sp>
      <p:sp>
        <p:nvSpPr>
          <p:cNvPr id="108" name="Shape 108"/>
          <p:cNvSpPr>
            <a:spLocks noGrp="1"/>
          </p:cNvSpPr>
          <p:nvPr>
            <p:ph type="body" sz="quarter" idx="1"/>
          </p:nvPr>
        </p:nvSpPr>
        <p:spPr>
          <a:xfrm>
            <a:off x="914400" y="4343400"/>
            <a:ext cx="5029200" cy="4114800"/>
          </a:xfrm>
          <a:prstGeom prst="rect">
            <a:avLst/>
          </a:prstGeom>
        </p:spPr>
        <p:txBody>
          <a:bodyPr/>
          <a:lstStyle/>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panose="020F0502020204030204"/>
      </a:defRPr>
    </a:lvl1pPr>
    <a:lvl2pPr indent="228600" latinLnBrk="0">
      <a:defRPr sz="1200">
        <a:latin typeface="+mj-lt"/>
        <a:ea typeface="+mj-ea"/>
        <a:cs typeface="+mj-cs"/>
        <a:sym typeface="Calibri" panose="020F0502020204030204"/>
      </a:defRPr>
    </a:lvl2pPr>
    <a:lvl3pPr indent="457200" latinLnBrk="0">
      <a:defRPr sz="1200">
        <a:latin typeface="+mj-lt"/>
        <a:ea typeface="+mj-ea"/>
        <a:cs typeface="+mj-cs"/>
        <a:sym typeface="Calibri" panose="020F0502020204030204"/>
      </a:defRPr>
    </a:lvl3pPr>
    <a:lvl4pPr indent="685800" latinLnBrk="0">
      <a:defRPr sz="1200">
        <a:latin typeface="+mj-lt"/>
        <a:ea typeface="+mj-ea"/>
        <a:cs typeface="+mj-cs"/>
        <a:sym typeface="Calibri" panose="020F0502020204030204"/>
      </a:defRPr>
    </a:lvl4pPr>
    <a:lvl5pPr indent="914400" latinLnBrk="0">
      <a:defRPr sz="1200">
        <a:latin typeface="+mj-lt"/>
        <a:ea typeface="+mj-ea"/>
        <a:cs typeface="+mj-cs"/>
        <a:sym typeface="Calibri" panose="020F0502020204030204"/>
      </a:defRPr>
    </a:lvl5pPr>
    <a:lvl6pPr indent="1143000" latinLnBrk="0">
      <a:defRPr sz="1200">
        <a:latin typeface="+mj-lt"/>
        <a:ea typeface="+mj-ea"/>
        <a:cs typeface="+mj-cs"/>
        <a:sym typeface="Calibri" panose="020F0502020204030204"/>
      </a:defRPr>
    </a:lvl6pPr>
    <a:lvl7pPr indent="1371600" latinLnBrk="0">
      <a:defRPr sz="1200">
        <a:latin typeface="+mj-lt"/>
        <a:ea typeface="+mj-ea"/>
        <a:cs typeface="+mj-cs"/>
        <a:sym typeface="Calibri" panose="020F0502020204030204"/>
      </a:defRPr>
    </a:lvl7pPr>
    <a:lvl8pPr indent="1600200" latinLnBrk="0">
      <a:defRPr sz="1200">
        <a:latin typeface="+mj-lt"/>
        <a:ea typeface="+mj-ea"/>
        <a:cs typeface="+mj-cs"/>
        <a:sym typeface="Calibri" panose="020F0502020204030204"/>
      </a:defRPr>
    </a:lvl8pPr>
    <a:lvl9pPr indent="1828800" latinLnBrk="0">
      <a:defRPr sz="1200">
        <a:latin typeface="+mj-lt"/>
        <a:ea typeface="+mj-ea"/>
        <a:cs typeface="+mj-cs"/>
        <a:sym typeface="Calibri" panose="020F0502020204030204"/>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標題投影片">
    <p:spTree>
      <p:nvGrpSpPr>
        <p:cNvPr id="1" name=""/>
        <p:cNvGrpSpPr/>
        <p:nvPr/>
      </p:nvGrpSpPr>
      <p:grpSpPr>
        <a:xfrm>
          <a:off x="0" y="0"/>
          <a:ext cx="0" cy="0"/>
          <a:chOff x="0" y="0"/>
          <a:chExt cx="0" cy="0"/>
        </a:xfrm>
      </p:grpSpPr>
      <p:sp>
        <p:nvSpPr>
          <p:cNvPr id="11" name="大標題文字"/>
          <p:cNvSpPr txBox="1">
            <a:spLocks noGrp="1"/>
          </p:cNvSpPr>
          <p:nvPr>
            <p:ph type="title" hasCustomPrompt="1"/>
          </p:nvPr>
        </p:nvSpPr>
        <p:spPr>
          <a:xfrm>
            <a:off x="1143000" y="841771"/>
            <a:ext cx="6858000" cy="1790701"/>
          </a:xfrm>
          <a:prstGeom prst="rect">
            <a:avLst/>
          </a:prstGeom>
        </p:spPr>
        <p:txBody>
          <a:bodyPr anchor="b"/>
          <a:lstStyle>
            <a:lvl1pPr algn="ctr">
              <a:defRPr sz="4500"/>
            </a:lvl1pPr>
          </a:lstStyle>
          <a:p>
            <a:r>
              <a:t>大標題文字</a:t>
            </a:r>
          </a:p>
        </p:txBody>
      </p:sp>
      <p:sp>
        <p:nvSpPr>
          <p:cNvPr id="12" name="內文層級一…"/>
          <p:cNvSpPr txBox="1">
            <a:spLocks noGrp="1"/>
          </p:cNvSpPr>
          <p:nvPr>
            <p:ph type="body" sz="quarter" idx="1" hasCustomPrompt="1"/>
          </p:nvPr>
        </p:nvSpPr>
        <p:spPr>
          <a:xfrm>
            <a:off x="1143000" y="2701527"/>
            <a:ext cx="6858000" cy="1241823"/>
          </a:xfrm>
          <a:prstGeom prst="rect">
            <a:avLst/>
          </a:prstGeom>
        </p:spPr>
        <p:txBody>
          <a:bodyPr/>
          <a:lstStyle>
            <a:lvl1pPr marL="0" indent="0" algn="ctr">
              <a:buSzTx/>
              <a:buFontTx/>
              <a:buNone/>
              <a:defRPr sz="1800"/>
            </a:lvl1pPr>
            <a:lvl2pPr marL="0" indent="342900" algn="ctr">
              <a:buSzTx/>
              <a:buFontTx/>
              <a:buNone/>
              <a:defRPr sz="1800"/>
            </a:lvl2pPr>
            <a:lvl3pPr marL="0" indent="685800" algn="ctr">
              <a:buSzTx/>
              <a:buFontTx/>
              <a:buNone/>
              <a:defRPr sz="1800"/>
            </a:lvl3pPr>
            <a:lvl4pPr marL="0" indent="1028700" algn="ctr">
              <a:buSzTx/>
              <a:buFontTx/>
              <a:buNone/>
              <a:defRPr sz="1800"/>
            </a:lvl4pPr>
            <a:lvl5pPr marL="0" indent="1371600" algn="ctr">
              <a:buSzTx/>
              <a:buFontTx/>
              <a:buNone/>
              <a:defRPr sz="1800"/>
            </a:lvl5pPr>
          </a:lstStyle>
          <a:p>
            <a:r>
              <a:t>內文層級一</a:t>
            </a:r>
          </a:p>
          <a:p>
            <a:pPr lvl="1"/>
            <a:r>
              <a:t>內文層級二</a:t>
            </a:r>
          </a:p>
          <a:p>
            <a:pPr lvl="2"/>
            <a:r>
              <a:t>內文層級三</a:t>
            </a:r>
          </a:p>
          <a:p>
            <a:pPr lvl="3"/>
            <a:r>
              <a:t>內文層級四</a:t>
            </a:r>
          </a:p>
          <a:p>
            <a:pPr lvl="4"/>
            <a:r>
              <a:t>內文層級五</a:t>
            </a:r>
          </a:p>
        </p:txBody>
      </p:sp>
      <p:sp>
        <p:nvSpPr>
          <p:cNvPr id="13" name="幻燈片編號"/>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1_标题和内容">
    <p:spTree>
      <p:nvGrpSpPr>
        <p:cNvPr id="1" name=""/>
        <p:cNvGrpSpPr/>
        <p:nvPr/>
      </p:nvGrpSpPr>
      <p:grpSpPr>
        <a:xfrm>
          <a:off x="0" y="0"/>
          <a:ext cx="0" cy="0"/>
          <a:chOff x="0" y="0"/>
          <a:chExt cx="0" cy="0"/>
        </a:xfrm>
      </p:grpSpPr>
      <p:sp>
        <p:nvSpPr>
          <p:cNvPr id="94" name="幻燈片編號"/>
          <p:cNvSpPr txBox="1">
            <a:spLocks noGrp="1"/>
          </p:cNvSpPr>
          <p:nvPr>
            <p:ph type="sldNum" sz="quarter" idx="2"/>
          </p:nvPr>
        </p:nvSpPr>
        <p:spPr>
          <a:xfrm>
            <a:off x="4419600" y="4627562"/>
            <a:ext cx="2133600" cy="279401"/>
          </a:xfrm>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2_标题和内容">
    <p:spTree>
      <p:nvGrpSpPr>
        <p:cNvPr id="1" name=""/>
        <p:cNvGrpSpPr/>
        <p:nvPr/>
      </p:nvGrpSpPr>
      <p:grpSpPr>
        <a:xfrm>
          <a:off x="0" y="0"/>
          <a:ext cx="0" cy="0"/>
          <a:chOff x="0" y="0"/>
          <a:chExt cx="0" cy="0"/>
        </a:xfrm>
      </p:grpSpPr>
      <p:sp>
        <p:nvSpPr>
          <p:cNvPr id="101" name="幻燈片編號"/>
          <p:cNvSpPr txBox="1">
            <a:spLocks noGrp="1"/>
          </p:cNvSpPr>
          <p:nvPr>
            <p:ph type="sldNum" sz="quarter" idx="2"/>
          </p:nvPr>
        </p:nvSpPr>
        <p:spPr>
          <a:xfrm>
            <a:off x="4419600" y="4627562"/>
            <a:ext cx="2133600" cy="279401"/>
          </a:xfrm>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標題及物件">
    <p:spTree>
      <p:nvGrpSpPr>
        <p:cNvPr id="1" name=""/>
        <p:cNvGrpSpPr/>
        <p:nvPr/>
      </p:nvGrpSpPr>
      <p:grpSpPr>
        <a:xfrm>
          <a:off x="0" y="0"/>
          <a:ext cx="0" cy="0"/>
          <a:chOff x="0" y="0"/>
          <a:chExt cx="0" cy="0"/>
        </a:xfrm>
      </p:grpSpPr>
      <p:sp>
        <p:nvSpPr>
          <p:cNvPr id="20" name="大標題文字"/>
          <p:cNvSpPr txBox="1">
            <a:spLocks noGrp="1"/>
          </p:cNvSpPr>
          <p:nvPr>
            <p:ph type="title" hasCustomPrompt="1"/>
          </p:nvPr>
        </p:nvSpPr>
        <p:spPr>
          <a:prstGeom prst="rect">
            <a:avLst/>
          </a:prstGeom>
        </p:spPr>
        <p:txBody>
          <a:bodyPr/>
          <a:lstStyle/>
          <a:p>
            <a:r>
              <a:t>大標題文字</a:t>
            </a:r>
          </a:p>
        </p:txBody>
      </p:sp>
      <p:sp>
        <p:nvSpPr>
          <p:cNvPr id="21" name="內文層級一…"/>
          <p:cNvSpPr txBox="1">
            <a:spLocks noGrp="1"/>
          </p:cNvSpPr>
          <p:nvPr>
            <p:ph type="body" idx="1" hasCustomPrompt="1"/>
          </p:nvPr>
        </p:nvSpPr>
        <p:spPr>
          <a:prstGeom prst="rect">
            <a:avLst/>
          </a:prstGeom>
        </p:spPr>
        <p:txBody>
          <a:bodyPr/>
          <a:lstStyle/>
          <a:p>
            <a:r>
              <a:t>內文層級一</a:t>
            </a:r>
          </a:p>
          <a:p>
            <a:pPr lvl="1"/>
            <a:r>
              <a:t>內文層級二</a:t>
            </a:r>
          </a:p>
          <a:p>
            <a:pPr lvl="2"/>
            <a:r>
              <a:t>內文層級三</a:t>
            </a:r>
          </a:p>
          <a:p>
            <a:pPr lvl="3"/>
            <a:r>
              <a:t>內文層級四</a:t>
            </a:r>
          </a:p>
          <a:p>
            <a:pPr lvl="4"/>
            <a:r>
              <a:t>內文層級五</a:t>
            </a:r>
          </a:p>
        </p:txBody>
      </p:sp>
      <p:sp>
        <p:nvSpPr>
          <p:cNvPr id="22" name="幻燈片編號"/>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章節標題">
    <p:spTree>
      <p:nvGrpSpPr>
        <p:cNvPr id="1" name=""/>
        <p:cNvGrpSpPr/>
        <p:nvPr/>
      </p:nvGrpSpPr>
      <p:grpSpPr>
        <a:xfrm>
          <a:off x="0" y="0"/>
          <a:ext cx="0" cy="0"/>
          <a:chOff x="0" y="0"/>
          <a:chExt cx="0" cy="0"/>
        </a:xfrm>
      </p:grpSpPr>
      <p:sp>
        <p:nvSpPr>
          <p:cNvPr id="29" name="大標題文字"/>
          <p:cNvSpPr txBox="1">
            <a:spLocks noGrp="1"/>
          </p:cNvSpPr>
          <p:nvPr>
            <p:ph type="title" hasCustomPrompt="1"/>
          </p:nvPr>
        </p:nvSpPr>
        <p:spPr>
          <a:xfrm>
            <a:off x="623887" y="1282303"/>
            <a:ext cx="7886701" cy="2139554"/>
          </a:xfrm>
          <a:prstGeom prst="rect">
            <a:avLst/>
          </a:prstGeom>
        </p:spPr>
        <p:txBody>
          <a:bodyPr anchor="b"/>
          <a:lstStyle>
            <a:lvl1pPr>
              <a:defRPr sz="4500"/>
            </a:lvl1pPr>
          </a:lstStyle>
          <a:p>
            <a:r>
              <a:t>大標題文字</a:t>
            </a:r>
          </a:p>
        </p:txBody>
      </p:sp>
      <p:sp>
        <p:nvSpPr>
          <p:cNvPr id="30" name="內文層級一…"/>
          <p:cNvSpPr txBox="1">
            <a:spLocks noGrp="1"/>
          </p:cNvSpPr>
          <p:nvPr>
            <p:ph type="body" sz="quarter" idx="1" hasCustomPrompt="1"/>
          </p:nvPr>
        </p:nvSpPr>
        <p:spPr>
          <a:xfrm>
            <a:off x="623887" y="3442098"/>
            <a:ext cx="7886701" cy="1125141"/>
          </a:xfrm>
          <a:prstGeom prst="rect">
            <a:avLst/>
          </a:prstGeom>
        </p:spPr>
        <p:txBody>
          <a:bodyPr/>
          <a:lstStyle>
            <a:lvl1pPr marL="0" indent="0">
              <a:buSzTx/>
              <a:buFontTx/>
              <a:buNone/>
              <a:defRPr sz="1800">
                <a:solidFill>
                  <a:srgbClr val="888888"/>
                </a:solidFill>
              </a:defRPr>
            </a:lvl1pPr>
            <a:lvl2pPr marL="0" indent="342900">
              <a:buSzTx/>
              <a:buFontTx/>
              <a:buNone/>
              <a:defRPr sz="1800">
                <a:solidFill>
                  <a:srgbClr val="888888"/>
                </a:solidFill>
              </a:defRPr>
            </a:lvl2pPr>
            <a:lvl3pPr marL="0" indent="685800">
              <a:buSzTx/>
              <a:buFontTx/>
              <a:buNone/>
              <a:defRPr sz="1800">
                <a:solidFill>
                  <a:srgbClr val="888888"/>
                </a:solidFill>
              </a:defRPr>
            </a:lvl3pPr>
            <a:lvl4pPr marL="0" indent="1028700">
              <a:buSzTx/>
              <a:buFontTx/>
              <a:buNone/>
              <a:defRPr sz="1800">
                <a:solidFill>
                  <a:srgbClr val="888888"/>
                </a:solidFill>
              </a:defRPr>
            </a:lvl4pPr>
            <a:lvl5pPr marL="0" indent="1371600">
              <a:buSzTx/>
              <a:buFontTx/>
              <a:buNone/>
              <a:defRPr sz="1800">
                <a:solidFill>
                  <a:srgbClr val="888888"/>
                </a:solidFill>
              </a:defRPr>
            </a:lvl5pPr>
          </a:lstStyle>
          <a:p>
            <a:r>
              <a:t>內文層級一</a:t>
            </a:r>
          </a:p>
          <a:p>
            <a:pPr lvl="1"/>
            <a:r>
              <a:t>內文層級二</a:t>
            </a:r>
          </a:p>
          <a:p>
            <a:pPr lvl="2"/>
            <a:r>
              <a:t>內文層級三</a:t>
            </a:r>
          </a:p>
          <a:p>
            <a:pPr lvl="3"/>
            <a:r>
              <a:t>內文層級四</a:t>
            </a:r>
          </a:p>
          <a:p>
            <a:pPr lvl="4"/>
            <a:r>
              <a:t>內文層級五</a:t>
            </a:r>
          </a:p>
        </p:txBody>
      </p:sp>
      <p:sp>
        <p:nvSpPr>
          <p:cNvPr id="31" name="幻燈片編號"/>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兩項物件">
    <p:spTree>
      <p:nvGrpSpPr>
        <p:cNvPr id="1" name=""/>
        <p:cNvGrpSpPr/>
        <p:nvPr/>
      </p:nvGrpSpPr>
      <p:grpSpPr>
        <a:xfrm>
          <a:off x="0" y="0"/>
          <a:ext cx="0" cy="0"/>
          <a:chOff x="0" y="0"/>
          <a:chExt cx="0" cy="0"/>
        </a:xfrm>
      </p:grpSpPr>
      <p:sp>
        <p:nvSpPr>
          <p:cNvPr id="38" name="大標題文字"/>
          <p:cNvSpPr txBox="1">
            <a:spLocks noGrp="1"/>
          </p:cNvSpPr>
          <p:nvPr>
            <p:ph type="title" hasCustomPrompt="1"/>
          </p:nvPr>
        </p:nvSpPr>
        <p:spPr>
          <a:prstGeom prst="rect">
            <a:avLst/>
          </a:prstGeom>
        </p:spPr>
        <p:txBody>
          <a:bodyPr/>
          <a:lstStyle/>
          <a:p>
            <a:r>
              <a:t>大標題文字</a:t>
            </a:r>
          </a:p>
        </p:txBody>
      </p:sp>
      <p:sp>
        <p:nvSpPr>
          <p:cNvPr id="39" name="內文層級一…"/>
          <p:cNvSpPr txBox="1">
            <a:spLocks noGrp="1"/>
          </p:cNvSpPr>
          <p:nvPr>
            <p:ph type="body" sz="half" idx="1" hasCustomPrompt="1"/>
          </p:nvPr>
        </p:nvSpPr>
        <p:spPr>
          <a:xfrm>
            <a:off x="628650" y="1369219"/>
            <a:ext cx="3886200" cy="3263504"/>
          </a:xfrm>
          <a:prstGeom prst="rect">
            <a:avLst/>
          </a:prstGeom>
        </p:spPr>
        <p:txBody>
          <a:bodyPr/>
          <a:lstStyle/>
          <a:p>
            <a:r>
              <a:t>內文層級一</a:t>
            </a:r>
          </a:p>
          <a:p>
            <a:pPr lvl="1"/>
            <a:r>
              <a:t>內文層級二</a:t>
            </a:r>
          </a:p>
          <a:p>
            <a:pPr lvl="2"/>
            <a:r>
              <a:t>內文層級三</a:t>
            </a:r>
          </a:p>
          <a:p>
            <a:pPr lvl="3"/>
            <a:r>
              <a:t>內文層級四</a:t>
            </a:r>
          </a:p>
          <a:p>
            <a:pPr lvl="4"/>
            <a:r>
              <a:t>內文層級五</a:t>
            </a:r>
          </a:p>
        </p:txBody>
      </p:sp>
      <p:sp>
        <p:nvSpPr>
          <p:cNvPr id="40" name="幻燈片編號"/>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比較">
    <p:spTree>
      <p:nvGrpSpPr>
        <p:cNvPr id="1" name=""/>
        <p:cNvGrpSpPr/>
        <p:nvPr/>
      </p:nvGrpSpPr>
      <p:grpSpPr>
        <a:xfrm>
          <a:off x="0" y="0"/>
          <a:ext cx="0" cy="0"/>
          <a:chOff x="0" y="0"/>
          <a:chExt cx="0" cy="0"/>
        </a:xfrm>
      </p:grpSpPr>
      <p:sp>
        <p:nvSpPr>
          <p:cNvPr id="47" name="大標題文字"/>
          <p:cNvSpPr txBox="1">
            <a:spLocks noGrp="1"/>
          </p:cNvSpPr>
          <p:nvPr>
            <p:ph type="title" hasCustomPrompt="1"/>
          </p:nvPr>
        </p:nvSpPr>
        <p:spPr>
          <a:xfrm>
            <a:off x="629841" y="273843"/>
            <a:ext cx="7886701" cy="994173"/>
          </a:xfrm>
          <a:prstGeom prst="rect">
            <a:avLst/>
          </a:prstGeom>
        </p:spPr>
        <p:txBody>
          <a:bodyPr/>
          <a:lstStyle/>
          <a:p>
            <a:r>
              <a:t>大標題文字</a:t>
            </a:r>
          </a:p>
        </p:txBody>
      </p:sp>
      <p:sp>
        <p:nvSpPr>
          <p:cNvPr id="48" name="內文層級一…"/>
          <p:cNvSpPr txBox="1">
            <a:spLocks noGrp="1"/>
          </p:cNvSpPr>
          <p:nvPr>
            <p:ph type="body" sz="quarter" idx="1" hasCustomPrompt="1"/>
          </p:nvPr>
        </p:nvSpPr>
        <p:spPr>
          <a:xfrm>
            <a:off x="629841" y="1260871"/>
            <a:ext cx="3868341" cy="617935"/>
          </a:xfrm>
          <a:prstGeom prst="rect">
            <a:avLst/>
          </a:prstGeom>
        </p:spPr>
        <p:txBody>
          <a:bodyPr anchor="b"/>
          <a:lstStyle>
            <a:lvl1pPr marL="0" indent="0">
              <a:buSzTx/>
              <a:buFontTx/>
              <a:buNone/>
              <a:defRPr sz="1800" b="1"/>
            </a:lvl1pPr>
            <a:lvl2pPr marL="0" indent="342900">
              <a:buSzTx/>
              <a:buFontTx/>
              <a:buNone/>
              <a:defRPr sz="1800" b="1"/>
            </a:lvl2pPr>
            <a:lvl3pPr marL="0" indent="685800">
              <a:buSzTx/>
              <a:buFontTx/>
              <a:buNone/>
              <a:defRPr sz="1800" b="1"/>
            </a:lvl3pPr>
            <a:lvl4pPr marL="0" indent="1028700">
              <a:buSzTx/>
              <a:buFontTx/>
              <a:buNone/>
              <a:defRPr sz="1800" b="1"/>
            </a:lvl4pPr>
            <a:lvl5pPr marL="0" indent="1371600">
              <a:buSzTx/>
              <a:buFontTx/>
              <a:buNone/>
              <a:defRPr sz="1800" b="1"/>
            </a:lvl5pPr>
          </a:lstStyle>
          <a:p>
            <a:r>
              <a:t>內文層級一</a:t>
            </a:r>
          </a:p>
          <a:p>
            <a:pPr lvl="1"/>
            <a:r>
              <a:t>內文層級二</a:t>
            </a:r>
          </a:p>
          <a:p>
            <a:pPr lvl="2"/>
            <a:r>
              <a:t>內文層級三</a:t>
            </a:r>
          </a:p>
          <a:p>
            <a:pPr lvl="3"/>
            <a:r>
              <a:t>內文層級四</a:t>
            </a:r>
          </a:p>
          <a:p>
            <a:pPr lvl="4"/>
            <a:r>
              <a:t>內文層級五</a:t>
            </a:r>
          </a:p>
        </p:txBody>
      </p:sp>
      <p:sp>
        <p:nvSpPr>
          <p:cNvPr id="49" name="文字版面配置區 4"/>
          <p:cNvSpPr>
            <a:spLocks noGrp="1"/>
          </p:cNvSpPr>
          <p:nvPr>
            <p:ph type="body" sz="quarter" idx="21"/>
          </p:nvPr>
        </p:nvSpPr>
        <p:spPr>
          <a:xfrm>
            <a:off x="4629150" y="1260871"/>
            <a:ext cx="3887392" cy="617935"/>
          </a:xfrm>
          <a:prstGeom prst="rect">
            <a:avLst/>
          </a:prstGeom>
        </p:spPr>
        <p:txBody>
          <a:bodyPr anchor="b"/>
          <a:lstStyle/>
          <a:p>
            <a:pPr marL="0" indent="0">
              <a:buSzTx/>
              <a:buFontTx/>
              <a:buNone/>
              <a:defRPr sz="1800" b="1"/>
            </a:pPr>
          </a:p>
        </p:txBody>
      </p:sp>
      <p:sp>
        <p:nvSpPr>
          <p:cNvPr id="50" name="幻燈片編號"/>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只有標題">
    <p:spTree>
      <p:nvGrpSpPr>
        <p:cNvPr id="1" name=""/>
        <p:cNvGrpSpPr/>
        <p:nvPr/>
      </p:nvGrpSpPr>
      <p:grpSpPr>
        <a:xfrm>
          <a:off x="0" y="0"/>
          <a:ext cx="0" cy="0"/>
          <a:chOff x="0" y="0"/>
          <a:chExt cx="0" cy="0"/>
        </a:xfrm>
      </p:grpSpPr>
      <p:sp>
        <p:nvSpPr>
          <p:cNvPr id="57" name="大標題文字"/>
          <p:cNvSpPr txBox="1">
            <a:spLocks noGrp="1"/>
          </p:cNvSpPr>
          <p:nvPr>
            <p:ph type="title" hasCustomPrompt="1"/>
          </p:nvPr>
        </p:nvSpPr>
        <p:spPr>
          <a:prstGeom prst="rect">
            <a:avLst/>
          </a:prstGeom>
        </p:spPr>
        <p:txBody>
          <a:bodyPr/>
          <a:lstStyle/>
          <a:p>
            <a:r>
              <a:t>大標題文字</a:t>
            </a:r>
          </a:p>
        </p:txBody>
      </p:sp>
      <p:sp>
        <p:nvSpPr>
          <p:cNvPr id="58" name="幻燈片編號"/>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pic>
        <p:nvPicPr>
          <p:cNvPr id="65" name="影像" descr="影像"/>
          <p:cNvPicPr>
            <a:picLocks noChangeAspect="1"/>
          </p:cNvPicPr>
          <p:nvPr/>
        </p:nvPicPr>
        <p:blipFill>
          <a:blip r:embed="rId2"/>
          <a:stretch>
            <a:fillRect/>
          </a:stretch>
        </p:blipFill>
        <p:spPr>
          <a:xfrm>
            <a:off x="0" y="0"/>
            <a:ext cx="9144000" cy="5143500"/>
          </a:xfrm>
          <a:prstGeom prst="rect">
            <a:avLst/>
          </a:prstGeom>
          <a:ln w="12700">
            <a:miter lim="400000"/>
            <a:headEnd/>
            <a:tailEnd/>
          </a:ln>
        </p:spPr>
      </p:pic>
      <p:sp>
        <p:nvSpPr>
          <p:cNvPr id="66" name="2023/国际学生创意设计工作坊/大賽…"/>
          <p:cNvSpPr txBox="1"/>
          <p:nvPr/>
        </p:nvSpPr>
        <p:spPr>
          <a:xfrm>
            <a:off x="6089463" y="15222"/>
            <a:ext cx="3005024" cy="370842"/>
          </a:xfrm>
          <a:prstGeom prst="rect">
            <a:avLst/>
          </a:prstGeom>
          <a:ln w="12700">
            <a:miter lim="400000"/>
          </a:ln>
        </p:spPr>
        <p:txBody>
          <a:bodyPr wrap="none" lIns="45719" rIns="45719">
            <a:spAutoFit/>
          </a:bodyPr>
          <a:lstStyle/>
          <a:p>
            <a:pPr>
              <a:defRPr sz="800">
                <a:solidFill>
                  <a:schemeClr val="accent2">
                    <a:lumOff val="-9251"/>
                  </a:schemeClr>
                </a:solidFill>
                <a:latin typeface="Hannotate TC Regular"/>
                <a:ea typeface="Hannotate TC Regular"/>
                <a:cs typeface="Hannotate TC Regular"/>
                <a:sym typeface="Hannotate TC Regular"/>
              </a:defRPr>
            </a:pPr>
            <a:r>
              <a:t>2023/国际学生创意设计工作坊/大賽</a:t>
            </a:r>
          </a:p>
          <a:p>
            <a:pPr algn="ctr">
              <a:defRPr sz="800">
                <a:solidFill>
                  <a:schemeClr val="accent2">
                    <a:lumOff val="-9251"/>
                  </a:schemeClr>
                </a:solidFill>
                <a:latin typeface="Hannotate TC Regular"/>
                <a:ea typeface="Hannotate TC Regular"/>
                <a:cs typeface="Hannotate TC Regular"/>
                <a:sym typeface="Hannotate TC Regular"/>
              </a:defRPr>
            </a:pPr>
            <a:r>
              <a:t>Huzhou International Innovative Design Workshop ＆ Competition</a:t>
            </a:r>
          </a:p>
        </p:txBody>
      </p:sp>
      <p:sp>
        <p:nvSpPr>
          <p:cNvPr id="67" name="幻燈片編號"/>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含標題的內容">
    <p:spTree>
      <p:nvGrpSpPr>
        <p:cNvPr id="1" name=""/>
        <p:cNvGrpSpPr/>
        <p:nvPr/>
      </p:nvGrpSpPr>
      <p:grpSpPr>
        <a:xfrm>
          <a:off x="0" y="0"/>
          <a:ext cx="0" cy="0"/>
          <a:chOff x="0" y="0"/>
          <a:chExt cx="0" cy="0"/>
        </a:xfrm>
      </p:grpSpPr>
      <p:sp>
        <p:nvSpPr>
          <p:cNvPr id="74" name="大標題文字"/>
          <p:cNvSpPr txBox="1">
            <a:spLocks noGrp="1"/>
          </p:cNvSpPr>
          <p:nvPr>
            <p:ph type="title" hasCustomPrompt="1"/>
          </p:nvPr>
        </p:nvSpPr>
        <p:spPr>
          <a:xfrm>
            <a:off x="629841" y="342900"/>
            <a:ext cx="2949178" cy="1200150"/>
          </a:xfrm>
          <a:prstGeom prst="rect">
            <a:avLst/>
          </a:prstGeom>
        </p:spPr>
        <p:txBody>
          <a:bodyPr anchor="b"/>
          <a:lstStyle>
            <a:lvl1pPr>
              <a:defRPr sz="2400"/>
            </a:lvl1pPr>
          </a:lstStyle>
          <a:p>
            <a:r>
              <a:t>大標題文字</a:t>
            </a:r>
          </a:p>
        </p:txBody>
      </p:sp>
      <p:sp>
        <p:nvSpPr>
          <p:cNvPr id="75" name="內文層級一…"/>
          <p:cNvSpPr txBox="1">
            <a:spLocks noGrp="1"/>
          </p:cNvSpPr>
          <p:nvPr>
            <p:ph type="body" sz="half" idx="1" hasCustomPrompt="1"/>
          </p:nvPr>
        </p:nvSpPr>
        <p:spPr>
          <a:xfrm>
            <a:off x="3887391" y="740568"/>
            <a:ext cx="4629151" cy="3655221"/>
          </a:xfrm>
          <a:prstGeom prst="rect">
            <a:avLst/>
          </a:prstGeom>
        </p:spPr>
        <p:txBody>
          <a:bodyPr/>
          <a:lstStyle>
            <a:lvl1pPr>
              <a:defRPr sz="2400"/>
            </a:lvl1pPr>
            <a:lvl2pPr marL="539115" indent="-196215">
              <a:defRPr sz="2400"/>
            </a:lvl2pPr>
            <a:lvl3pPr marL="914400" indent="-228600">
              <a:defRPr sz="2400"/>
            </a:lvl3pPr>
            <a:lvl4pPr marL="1303020" indent="-274320">
              <a:defRPr sz="2400"/>
            </a:lvl4pPr>
            <a:lvl5pPr marL="1645920" indent="-274320">
              <a:defRPr sz="2400"/>
            </a:lvl5pPr>
          </a:lstStyle>
          <a:p>
            <a:r>
              <a:t>內文層級一</a:t>
            </a:r>
          </a:p>
          <a:p>
            <a:pPr lvl="1"/>
            <a:r>
              <a:t>內文層級二</a:t>
            </a:r>
          </a:p>
          <a:p>
            <a:pPr lvl="2"/>
            <a:r>
              <a:t>內文層級三</a:t>
            </a:r>
          </a:p>
          <a:p>
            <a:pPr lvl="3"/>
            <a:r>
              <a:t>內文層級四</a:t>
            </a:r>
          </a:p>
          <a:p>
            <a:pPr lvl="4"/>
            <a:r>
              <a:t>內文層級五</a:t>
            </a:r>
          </a:p>
        </p:txBody>
      </p:sp>
      <p:sp>
        <p:nvSpPr>
          <p:cNvPr id="76" name="文字版面配置區 3"/>
          <p:cNvSpPr>
            <a:spLocks noGrp="1"/>
          </p:cNvSpPr>
          <p:nvPr>
            <p:ph type="body" sz="quarter" idx="21"/>
          </p:nvPr>
        </p:nvSpPr>
        <p:spPr>
          <a:xfrm>
            <a:off x="629840" y="1543050"/>
            <a:ext cx="2949180" cy="2858692"/>
          </a:xfrm>
          <a:prstGeom prst="rect">
            <a:avLst/>
          </a:prstGeom>
        </p:spPr>
        <p:txBody>
          <a:bodyPr/>
          <a:lstStyle/>
          <a:p>
            <a:pPr marL="0" indent="0">
              <a:buSzTx/>
              <a:buFontTx/>
              <a:buNone/>
              <a:defRPr sz="1200"/>
            </a:pPr>
          </a:p>
        </p:txBody>
      </p:sp>
      <p:sp>
        <p:nvSpPr>
          <p:cNvPr id="77" name="幻燈片編號"/>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含標題的圖片">
    <p:spTree>
      <p:nvGrpSpPr>
        <p:cNvPr id="1" name=""/>
        <p:cNvGrpSpPr/>
        <p:nvPr/>
      </p:nvGrpSpPr>
      <p:grpSpPr>
        <a:xfrm>
          <a:off x="0" y="0"/>
          <a:ext cx="0" cy="0"/>
          <a:chOff x="0" y="0"/>
          <a:chExt cx="0" cy="0"/>
        </a:xfrm>
      </p:grpSpPr>
      <p:sp>
        <p:nvSpPr>
          <p:cNvPr id="84" name="大標題文字"/>
          <p:cNvSpPr txBox="1">
            <a:spLocks noGrp="1"/>
          </p:cNvSpPr>
          <p:nvPr>
            <p:ph type="title" hasCustomPrompt="1"/>
          </p:nvPr>
        </p:nvSpPr>
        <p:spPr>
          <a:xfrm>
            <a:off x="629841" y="342900"/>
            <a:ext cx="2949178" cy="1200150"/>
          </a:xfrm>
          <a:prstGeom prst="rect">
            <a:avLst/>
          </a:prstGeom>
        </p:spPr>
        <p:txBody>
          <a:bodyPr anchor="b"/>
          <a:lstStyle>
            <a:lvl1pPr>
              <a:defRPr sz="2400"/>
            </a:lvl1pPr>
          </a:lstStyle>
          <a:p>
            <a:r>
              <a:t>大標題文字</a:t>
            </a:r>
          </a:p>
        </p:txBody>
      </p:sp>
      <p:sp>
        <p:nvSpPr>
          <p:cNvPr id="85" name="圖片版面配置區 2"/>
          <p:cNvSpPr>
            <a:spLocks noGrp="1"/>
          </p:cNvSpPr>
          <p:nvPr>
            <p:ph type="pic" sz="half" idx="21"/>
          </p:nvPr>
        </p:nvSpPr>
        <p:spPr>
          <a:xfrm>
            <a:off x="3887391" y="740568"/>
            <a:ext cx="4629151" cy="3655221"/>
          </a:xfrm>
          <a:prstGeom prst="rect">
            <a:avLst/>
          </a:prstGeom>
        </p:spPr>
        <p:txBody>
          <a:bodyPr lIns="91439" rIns="91439">
            <a:noAutofit/>
          </a:bodyPr>
          <a:lstStyle/>
          <a:p/>
        </p:txBody>
      </p:sp>
      <p:sp>
        <p:nvSpPr>
          <p:cNvPr id="86" name="內文層級一…"/>
          <p:cNvSpPr txBox="1">
            <a:spLocks noGrp="1"/>
          </p:cNvSpPr>
          <p:nvPr>
            <p:ph type="body" sz="quarter" idx="1" hasCustomPrompt="1"/>
          </p:nvPr>
        </p:nvSpPr>
        <p:spPr>
          <a:xfrm>
            <a:off x="629841" y="1543050"/>
            <a:ext cx="2949178" cy="2858692"/>
          </a:xfrm>
          <a:prstGeom prst="rect">
            <a:avLst/>
          </a:prstGeom>
        </p:spPr>
        <p:txBody>
          <a:bodyPr/>
          <a:lstStyle>
            <a:lvl1pPr marL="0" indent="0">
              <a:buSzTx/>
              <a:buFontTx/>
              <a:buNone/>
              <a:defRPr sz="1200"/>
            </a:lvl1pPr>
            <a:lvl2pPr marL="0" indent="342900">
              <a:buSzTx/>
              <a:buFontTx/>
              <a:buNone/>
              <a:defRPr sz="1200"/>
            </a:lvl2pPr>
            <a:lvl3pPr marL="0" indent="685800">
              <a:buSzTx/>
              <a:buFontTx/>
              <a:buNone/>
              <a:defRPr sz="1200"/>
            </a:lvl3pPr>
            <a:lvl4pPr marL="0" indent="1028700">
              <a:buSzTx/>
              <a:buFontTx/>
              <a:buNone/>
              <a:defRPr sz="1200"/>
            </a:lvl4pPr>
            <a:lvl5pPr marL="0" indent="1371600">
              <a:buSzTx/>
              <a:buFontTx/>
              <a:buNone/>
              <a:defRPr sz="1200"/>
            </a:lvl5pPr>
          </a:lstStyle>
          <a:p>
            <a:r>
              <a:t>內文層級一</a:t>
            </a:r>
          </a:p>
          <a:p>
            <a:pPr lvl="1"/>
            <a:r>
              <a:t>內文層級二</a:t>
            </a:r>
          </a:p>
          <a:p>
            <a:pPr lvl="2"/>
            <a:r>
              <a:t>內文層級三</a:t>
            </a:r>
          </a:p>
          <a:p>
            <a:pPr lvl="3"/>
            <a:r>
              <a:t>內文層級四</a:t>
            </a:r>
          </a:p>
          <a:p>
            <a:pPr lvl="4"/>
            <a:r>
              <a:t>內文層級五</a:t>
            </a:r>
          </a:p>
        </p:txBody>
      </p:sp>
      <p:sp>
        <p:nvSpPr>
          <p:cNvPr id="87" name="幻燈片編號"/>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大標題文字"/>
          <p:cNvSpPr txBox="1">
            <a:spLocks noGrp="1"/>
          </p:cNvSpPr>
          <p:nvPr>
            <p:ph type="title"/>
          </p:nvPr>
        </p:nvSpPr>
        <p:spPr>
          <a:xfrm>
            <a:off x="628650" y="273843"/>
            <a:ext cx="7886700" cy="994173"/>
          </a:xfrm>
          <a:prstGeom prst="rect">
            <a:avLst/>
          </a:prstGeom>
          <a:ln w="12700">
            <a:miter lim="400000"/>
          </a:ln>
        </p:spPr>
        <p:txBody>
          <a:bodyPr lIns="45719" rIns="45719" anchor="ctr">
            <a:normAutofit/>
          </a:bodyPr>
          <a:lstStyle/>
          <a:p>
            <a:r>
              <a:t>大標題文字</a:t>
            </a:r>
          </a:p>
        </p:txBody>
      </p:sp>
      <p:sp>
        <p:nvSpPr>
          <p:cNvPr id="3" name="內文層級一…"/>
          <p:cNvSpPr txBox="1">
            <a:spLocks noGrp="1"/>
          </p:cNvSpPr>
          <p:nvPr>
            <p:ph type="body" idx="1"/>
          </p:nvPr>
        </p:nvSpPr>
        <p:spPr>
          <a:xfrm>
            <a:off x="628650" y="1369219"/>
            <a:ext cx="7886700" cy="3263504"/>
          </a:xfrm>
          <a:prstGeom prst="rect">
            <a:avLst/>
          </a:prstGeom>
          <a:ln w="12700">
            <a:miter lim="400000"/>
          </a:ln>
        </p:spPr>
        <p:txBody>
          <a:bodyPr lIns="45719" rIns="45719">
            <a:normAutofit/>
          </a:bodyPr>
          <a:lstStyle/>
          <a:p>
            <a:r>
              <a:t>內文層級一</a:t>
            </a:r>
          </a:p>
          <a:p>
            <a:pPr lvl="1"/>
            <a:r>
              <a:t>內文層級二</a:t>
            </a:r>
          </a:p>
          <a:p>
            <a:pPr lvl="2"/>
            <a:r>
              <a:t>內文層級三</a:t>
            </a:r>
          </a:p>
          <a:p>
            <a:pPr lvl="3"/>
            <a:r>
              <a:t>內文層級四</a:t>
            </a:r>
          </a:p>
          <a:p>
            <a:pPr lvl="4"/>
            <a:r>
              <a:t>內文層級五</a:t>
            </a:r>
          </a:p>
        </p:txBody>
      </p:sp>
      <p:sp>
        <p:nvSpPr>
          <p:cNvPr id="4" name="幻燈片編號"/>
          <p:cNvSpPr txBox="1">
            <a:spLocks noGrp="1"/>
          </p:cNvSpPr>
          <p:nvPr>
            <p:ph type="sldNum" sz="quarter" idx="2"/>
          </p:nvPr>
        </p:nvSpPr>
        <p:spPr>
          <a:xfrm>
            <a:off x="8295347" y="4788614"/>
            <a:ext cx="220003" cy="231141"/>
          </a:xfrm>
          <a:prstGeom prst="rect">
            <a:avLst/>
          </a:prstGeom>
          <a:ln w="12700">
            <a:miter lim="400000"/>
          </a:ln>
        </p:spPr>
        <p:txBody>
          <a:bodyPr wrap="none" lIns="45719" rIns="45719" anchor="ctr">
            <a:spAutoFit/>
          </a:bodyPr>
          <a:lstStyle>
            <a:lvl1pPr algn="r">
              <a:defRPr sz="900">
                <a:solidFill>
                  <a:srgbClr val="888888"/>
                </a:solidFill>
              </a:defRPr>
            </a:lvl1pPr>
          </a:lstStyle>
          <a:p>
            <a:fld id="{86CB4B4D-7CA3-9044-876B-883B54F8677D}" type="slidenum">
              <a:rPr/>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txStyles>
    <p:titleStyle>
      <a:lvl1pPr marL="0" marR="0" indent="0" algn="l" defTabSz="685800" rtl="0" latinLnBrk="0">
        <a:lnSpc>
          <a:spcPct val="90000"/>
        </a:lnSpc>
        <a:spcBef>
          <a:spcPts val="0"/>
        </a:spcBef>
        <a:spcAft>
          <a:spcPts val="0"/>
        </a:spcAft>
        <a:buClrTx/>
        <a:buSzTx/>
        <a:buFontTx/>
        <a:buNone/>
        <a:defRPr sz="3300" b="0" i="0" u="none" strike="noStrike" cap="none" spc="0" baseline="0">
          <a:solidFill>
            <a:srgbClr val="000000"/>
          </a:solidFill>
          <a:uFillTx/>
          <a:latin typeface="Calibri Light" panose="020F0302020204030204"/>
          <a:ea typeface="Calibri Light" panose="020F0302020204030204"/>
          <a:cs typeface="Calibri Light" panose="020F0302020204030204"/>
          <a:sym typeface="Calibri Light" panose="020F0302020204030204"/>
        </a:defRPr>
      </a:lvl1pPr>
      <a:lvl2pPr marL="0" marR="0" indent="0" algn="l" defTabSz="685800" rtl="0" latinLnBrk="0">
        <a:lnSpc>
          <a:spcPct val="90000"/>
        </a:lnSpc>
        <a:spcBef>
          <a:spcPts val="0"/>
        </a:spcBef>
        <a:spcAft>
          <a:spcPts val="0"/>
        </a:spcAft>
        <a:buClrTx/>
        <a:buSzTx/>
        <a:buFontTx/>
        <a:buNone/>
        <a:defRPr sz="3300" b="0" i="0" u="none" strike="noStrike" cap="none" spc="0" baseline="0">
          <a:solidFill>
            <a:srgbClr val="000000"/>
          </a:solidFill>
          <a:uFillTx/>
          <a:latin typeface="Calibri Light" panose="020F0302020204030204"/>
          <a:ea typeface="Calibri Light" panose="020F0302020204030204"/>
          <a:cs typeface="Calibri Light" panose="020F0302020204030204"/>
          <a:sym typeface="Calibri Light" panose="020F0302020204030204"/>
        </a:defRPr>
      </a:lvl2pPr>
      <a:lvl3pPr marL="0" marR="0" indent="0" algn="l" defTabSz="685800" rtl="0" latinLnBrk="0">
        <a:lnSpc>
          <a:spcPct val="90000"/>
        </a:lnSpc>
        <a:spcBef>
          <a:spcPts val="0"/>
        </a:spcBef>
        <a:spcAft>
          <a:spcPts val="0"/>
        </a:spcAft>
        <a:buClrTx/>
        <a:buSzTx/>
        <a:buFontTx/>
        <a:buNone/>
        <a:defRPr sz="3300" b="0" i="0" u="none" strike="noStrike" cap="none" spc="0" baseline="0">
          <a:solidFill>
            <a:srgbClr val="000000"/>
          </a:solidFill>
          <a:uFillTx/>
          <a:latin typeface="Calibri Light" panose="020F0302020204030204"/>
          <a:ea typeface="Calibri Light" panose="020F0302020204030204"/>
          <a:cs typeface="Calibri Light" panose="020F0302020204030204"/>
          <a:sym typeface="Calibri Light" panose="020F0302020204030204"/>
        </a:defRPr>
      </a:lvl3pPr>
      <a:lvl4pPr marL="0" marR="0" indent="0" algn="l" defTabSz="685800" rtl="0" latinLnBrk="0">
        <a:lnSpc>
          <a:spcPct val="90000"/>
        </a:lnSpc>
        <a:spcBef>
          <a:spcPts val="0"/>
        </a:spcBef>
        <a:spcAft>
          <a:spcPts val="0"/>
        </a:spcAft>
        <a:buClrTx/>
        <a:buSzTx/>
        <a:buFontTx/>
        <a:buNone/>
        <a:defRPr sz="3300" b="0" i="0" u="none" strike="noStrike" cap="none" spc="0" baseline="0">
          <a:solidFill>
            <a:srgbClr val="000000"/>
          </a:solidFill>
          <a:uFillTx/>
          <a:latin typeface="Calibri Light" panose="020F0302020204030204"/>
          <a:ea typeface="Calibri Light" panose="020F0302020204030204"/>
          <a:cs typeface="Calibri Light" panose="020F0302020204030204"/>
          <a:sym typeface="Calibri Light" panose="020F0302020204030204"/>
        </a:defRPr>
      </a:lvl4pPr>
      <a:lvl5pPr marL="0" marR="0" indent="0" algn="l" defTabSz="685800" rtl="0" latinLnBrk="0">
        <a:lnSpc>
          <a:spcPct val="90000"/>
        </a:lnSpc>
        <a:spcBef>
          <a:spcPts val="0"/>
        </a:spcBef>
        <a:spcAft>
          <a:spcPts val="0"/>
        </a:spcAft>
        <a:buClrTx/>
        <a:buSzTx/>
        <a:buFontTx/>
        <a:buNone/>
        <a:defRPr sz="3300" b="0" i="0" u="none" strike="noStrike" cap="none" spc="0" baseline="0">
          <a:solidFill>
            <a:srgbClr val="000000"/>
          </a:solidFill>
          <a:uFillTx/>
          <a:latin typeface="Calibri Light" panose="020F0302020204030204"/>
          <a:ea typeface="Calibri Light" panose="020F0302020204030204"/>
          <a:cs typeface="Calibri Light" panose="020F0302020204030204"/>
          <a:sym typeface="Calibri Light" panose="020F0302020204030204"/>
        </a:defRPr>
      </a:lvl5pPr>
      <a:lvl6pPr marL="0" marR="0" indent="0" algn="l" defTabSz="685800" rtl="0" latinLnBrk="0">
        <a:lnSpc>
          <a:spcPct val="90000"/>
        </a:lnSpc>
        <a:spcBef>
          <a:spcPts val="0"/>
        </a:spcBef>
        <a:spcAft>
          <a:spcPts val="0"/>
        </a:spcAft>
        <a:buClrTx/>
        <a:buSzTx/>
        <a:buFontTx/>
        <a:buNone/>
        <a:defRPr sz="3300" b="0" i="0" u="none" strike="noStrike" cap="none" spc="0" baseline="0">
          <a:solidFill>
            <a:srgbClr val="000000"/>
          </a:solidFill>
          <a:uFillTx/>
          <a:latin typeface="Calibri Light" panose="020F0302020204030204"/>
          <a:ea typeface="Calibri Light" panose="020F0302020204030204"/>
          <a:cs typeface="Calibri Light" panose="020F0302020204030204"/>
          <a:sym typeface="Calibri Light" panose="020F0302020204030204"/>
        </a:defRPr>
      </a:lvl6pPr>
      <a:lvl7pPr marL="0" marR="0" indent="0" algn="l" defTabSz="685800" rtl="0" latinLnBrk="0">
        <a:lnSpc>
          <a:spcPct val="90000"/>
        </a:lnSpc>
        <a:spcBef>
          <a:spcPts val="0"/>
        </a:spcBef>
        <a:spcAft>
          <a:spcPts val="0"/>
        </a:spcAft>
        <a:buClrTx/>
        <a:buSzTx/>
        <a:buFontTx/>
        <a:buNone/>
        <a:defRPr sz="3300" b="0" i="0" u="none" strike="noStrike" cap="none" spc="0" baseline="0">
          <a:solidFill>
            <a:srgbClr val="000000"/>
          </a:solidFill>
          <a:uFillTx/>
          <a:latin typeface="Calibri Light" panose="020F0302020204030204"/>
          <a:ea typeface="Calibri Light" panose="020F0302020204030204"/>
          <a:cs typeface="Calibri Light" panose="020F0302020204030204"/>
          <a:sym typeface="Calibri Light" panose="020F0302020204030204"/>
        </a:defRPr>
      </a:lvl7pPr>
      <a:lvl8pPr marL="0" marR="0" indent="0" algn="l" defTabSz="685800" rtl="0" latinLnBrk="0">
        <a:lnSpc>
          <a:spcPct val="90000"/>
        </a:lnSpc>
        <a:spcBef>
          <a:spcPts val="0"/>
        </a:spcBef>
        <a:spcAft>
          <a:spcPts val="0"/>
        </a:spcAft>
        <a:buClrTx/>
        <a:buSzTx/>
        <a:buFontTx/>
        <a:buNone/>
        <a:defRPr sz="3300" b="0" i="0" u="none" strike="noStrike" cap="none" spc="0" baseline="0">
          <a:solidFill>
            <a:srgbClr val="000000"/>
          </a:solidFill>
          <a:uFillTx/>
          <a:latin typeface="Calibri Light" panose="020F0302020204030204"/>
          <a:ea typeface="Calibri Light" panose="020F0302020204030204"/>
          <a:cs typeface="Calibri Light" panose="020F0302020204030204"/>
          <a:sym typeface="Calibri Light" panose="020F0302020204030204"/>
        </a:defRPr>
      </a:lvl8pPr>
      <a:lvl9pPr marL="0" marR="0" indent="0" algn="l" defTabSz="685800" rtl="0" latinLnBrk="0">
        <a:lnSpc>
          <a:spcPct val="90000"/>
        </a:lnSpc>
        <a:spcBef>
          <a:spcPts val="0"/>
        </a:spcBef>
        <a:spcAft>
          <a:spcPts val="0"/>
        </a:spcAft>
        <a:buClrTx/>
        <a:buSzTx/>
        <a:buFontTx/>
        <a:buNone/>
        <a:defRPr sz="3300" b="0" i="0" u="none" strike="noStrike" cap="none" spc="0" baseline="0">
          <a:solidFill>
            <a:srgbClr val="000000"/>
          </a:solidFill>
          <a:uFillTx/>
          <a:latin typeface="Calibri Light" panose="020F0302020204030204"/>
          <a:ea typeface="Calibri Light" panose="020F0302020204030204"/>
          <a:cs typeface="Calibri Light" panose="020F0302020204030204"/>
          <a:sym typeface="Calibri Light" panose="020F0302020204030204"/>
        </a:defRPr>
      </a:lvl9pPr>
    </p:titleStyle>
    <p:bodyStyle>
      <a:lvl1pPr marL="171450" marR="0" indent="-171450" algn="l" defTabSz="685800" rtl="0" latinLnBrk="0">
        <a:lnSpc>
          <a:spcPct val="90000"/>
        </a:lnSpc>
        <a:spcBef>
          <a:spcPts val="700"/>
        </a:spcBef>
        <a:spcAft>
          <a:spcPts val="0"/>
        </a:spcAft>
        <a:buClrTx/>
        <a:buSzPct val="100000"/>
        <a:buFont typeface="Arial" panose="020B0604020202020204"/>
        <a:buChar char="•"/>
        <a:defRPr sz="2100" b="0" i="0" u="none" strike="noStrike" cap="none" spc="0" baseline="0">
          <a:solidFill>
            <a:srgbClr val="000000"/>
          </a:solidFill>
          <a:uFillTx/>
          <a:latin typeface="+mj-lt"/>
          <a:ea typeface="+mj-ea"/>
          <a:cs typeface="+mj-cs"/>
          <a:sym typeface="Calibri" panose="020F0502020204030204"/>
        </a:defRPr>
      </a:lvl1pPr>
      <a:lvl2pPr marL="542925" marR="0" indent="-200025" algn="l" defTabSz="685800" rtl="0" latinLnBrk="0">
        <a:lnSpc>
          <a:spcPct val="90000"/>
        </a:lnSpc>
        <a:spcBef>
          <a:spcPts val="700"/>
        </a:spcBef>
        <a:spcAft>
          <a:spcPts val="0"/>
        </a:spcAft>
        <a:buClrTx/>
        <a:buSzPct val="100000"/>
        <a:buFont typeface="Arial" panose="020B0604020202020204"/>
        <a:buChar char="•"/>
        <a:defRPr sz="2100" b="0" i="0" u="none" strike="noStrike" cap="none" spc="0" baseline="0">
          <a:solidFill>
            <a:srgbClr val="000000"/>
          </a:solidFill>
          <a:uFillTx/>
          <a:latin typeface="+mj-lt"/>
          <a:ea typeface="+mj-ea"/>
          <a:cs typeface="+mj-cs"/>
          <a:sym typeface="Calibri" panose="020F0502020204030204"/>
        </a:defRPr>
      </a:lvl2pPr>
      <a:lvl3pPr marL="925830" marR="0" indent="-240030" algn="l" defTabSz="685800" rtl="0" latinLnBrk="0">
        <a:lnSpc>
          <a:spcPct val="90000"/>
        </a:lnSpc>
        <a:spcBef>
          <a:spcPts val="700"/>
        </a:spcBef>
        <a:spcAft>
          <a:spcPts val="0"/>
        </a:spcAft>
        <a:buClrTx/>
        <a:buSzPct val="100000"/>
        <a:buFont typeface="Arial" panose="020B0604020202020204"/>
        <a:buChar char="•"/>
        <a:defRPr sz="2100" b="0" i="0" u="none" strike="noStrike" cap="none" spc="0" baseline="0">
          <a:solidFill>
            <a:srgbClr val="000000"/>
          </a:solidFill>
          <a:uFillTx/>
          <a:latin typeface="+mj-lt"/>
          <a:ea typeface="+mj-ea"/>
          <a:cs typeface="+mj-cs"/>
          <a:sym typeface="Calibri" panose="020F0502020204030204"/>
        </a:defRPr>
      </a:lvl3pPr>
      <a:lvl4pPr marL="1305560" marR="0" indent="-276860" algn="l" defTabSz="685800" rtl="0" latinLnBrk="0">
        <a:lnSpc>
          <a:spcPct val="90000"/>
        </a:lnSpc>
        <a:spcBef>
          <a:spcPts val="700"/>
        </a:spcBef>
        <a:spcAft>
          <a:spcPts val="0"/>
        </a:spcAft>
        <a:buClrTx/>
        <a:buSzPct val="100000"/>
        <a:buFont typeface="Arial" panose="020B0604020202020204"/>
        <a:buChar char="•"/>
        <a:defRPr sz="2100" b="0" i="0" u="none" strike="noStrike" cap="none" spc="0" baseline="0">
          <a:solidFill>
            <a:srgbClr val="000000"/>
          </a:solidFill>
          <a:uFillTx/>
          <a:latin typeface="+mj-lt"/>
          <a:ea typeface="+mj-ea"/>
          <a:cs typeface="+mj-cs"/>
          <a:sym typeface="Calibri" panose="020F0502020204030204"/>
        </a:defRPr>
      </a:lvl4pPr>
      <a:lvl5pPr marL="1648460" marR="0" indent="-276860" algn="l" defTabSz="685800" rtl="0" latinLnBrk="0">
        <a:lnSpc>
          <a:spcPct val="90000"/>
        </a:lnSpc>
        <a:spcBef>
          <a:spcPts val="700"/>
        </a:spcBef>
        <a:spcAft>
          <a:spcPts val="0"/>
        </a:spcAft>
        <a:buClrTx/>
        <a:buSzPct val="100000"/>
        <a:buFont typeface="Arial" panose="020B0604020202020204"/>
        <a:buChar char="•"/>
        <a:defRPr sz="2100" b="0" i="0" u="none" strike="noStrike" cap="none" spc="0" baseline="0">
          <a:solidFill>
            <a:srgbClr val="000000"/>
          </a:solidFill>
          <a:uFillTx/>
          <a:latin typeface="+mj-lt"/>
          <a:ea typeface="+mj-ea"/>
          <a:cs typeface="+mj-cs"/>
          <a:sym typeface="Calibri" panose="020F0502020204030204"/>
        </a:defRPr>
      </a:lvl5pPr>
      <a:lvl6pPr marL="1991360" marR="0" indent="-276860" algn="l" defTabSz="685800" rtl="0" latinLnBrk="0">
        <a:lnSpc>
          <a:spcPct val="90000"/>
        </a:lnSpc>
        <a:spcBef>
          <a:spcPts val="700"/>
        </a:spcBef>
        <a:spcAft>
          <a:spcPts val="0"/>
        </a:spcAft>
        <a:buClrTx/>
        <a:buSzPct val="100000"/>
        <a:buFont typeface="Arial" panose="020B0604020202020204"/>
        <a:buChar char="•"/>
        <a:defRPr sz="2100" b="0" i="0" u="none" strike="noStrike" cap="none" spc="0" baseline="0">
          <a:solidFill>
            <a:srgbClr val="000000"/>
          </a:solidFill>
          <a:uFillTx/>
          <a:latin typeface="+mj-lt"/>
          <a:ea typeface="+mj-ea"/>
          <a:cs typeface="+mj-cs"/>
          <a:sym typeface="Calibri" panose="020F0502020204030204"/>
        </a:defRPr>
      </a:lvl6pPr>
      <a:lvl7pPr marL="2334260" marR="0" indent="-276860" algn="l" defTabSz="685800" rtl="0" latinLnBrk="0">
        <a:lnSpc>
          <a:spcPct val="90000"/>
        </a:lnSpc>
        <a:spcBef>
          <a:spcPts val="700"/>
        </a:spcBef>
        <a:spcAft>
          <a:spcPts val="0"/>
        </a:spcAft>
        <a:buClrTx/>
        <a:buSzPct val="100000"/>
        <a:buFont typeface="Arial" panose="020B0604020202020204"/>
        <a:buChar char="•"/>
        <a:defRPr sz="2100" b="0" i="0" u="none" strike="noStrike" cap="none" spc="0" baseline="0">
          <a:solidFill>
            <a:srgbClr val="000000"/>
          </a:solidFill>
          <a:uFillTx/>
          <a:latin typeface="+mj-lt"/>
          <a:ea typeface="+mj-ea"/>
          <a:cs typeface="+mj-cs"/>
          <a:sym typeface="Calibri" panose="020F0502020204030204"/>
        </a:defRPr>
      </a:lvl7pPr>
      <a:lvl8pPr marL="2677160" marR="0" indent="-276860" algn="l" defTabSz="685800" rtl="0" latinLnBrk="0">
        <a:lnSpc>
          <a:spcPct val="90000"/>
        </a:lnSpc>
        <a:spcBef>
          <a:spcPts val="700"/>
        </a:spcBef>
        <a:spcAft>
          <a:spcPts val="0"/>
        </a:spcAft>
        <a:buClrTx/>
        <a:buSzPct val="100000"/>
        <a:buFont typeface="Arial" panose="020B0604020202020204"/>
        <a:buChar char="•"/>
        <a:defRPr sz="2100" b="0" i="0" u="none" strike="noStrike" cap="none" spc="0" baseline="0">
          <a:solidFill>
            <a:srgbClr val="000000"/>
          </a:solidFill>
          <a:uFillTx/>
          <a:latin typeface="+mj-lt"/>
          <a:ea typeface="+mj-ea"/>
          <a:cs typeface="+mj-cs"/>
          <a:sym typeface="Calibri" panose="020F0502020204030204"/>
        </a:defRPr>
      </a:lvl8pPr>
      <a:lvl9pPr marL="3020060" marR="0" indent="-276860" algn="l" defTabSz="685800" rtl="0" latinLnBrk="0">
        <a:lnSpc>
          <a:spcPct val="90000"/>
        </a:lnSpc>
        <a:spcBef>
          <a:spcPts val="700"/>
        </a:spcBef>
        <a:spcAft>
          <a:spcPts val="0"/>
        </a:spcAft>
        <a:buClrTx/>
        <a:buSzPct val="100000"/>
        <a:buFont typeface="Arial" panose="020B0604020202020204"/>
        <a:buChar char="•"/>
        <a:defRPr sz="2100" b="0" i="0" u="none" strike="noStrike" cap="none" spc="0" baseline="0">
          <a:solidFill>
            <a:srgbClr val="000000"/>
          </a:solidFill>
          <a:uFillTx/>
          <a:latin typeface="+mj-lt"/>
          <a:ea typeface="+mj-ea"/>
          <a:cs typeface="+mj-cs"/>
          <a:sym typeface="Calibri" panose="020F0502020204030204"/>
        </a:defRPr>
      </a:lvl9pPr>
    </p:bodyStyle>
    <p:otherStyle>
      <a:lvl1pPr marL="0" marR="0" indent="0" algn="r" defTabSz="914400" rtl="0" latinLnBrk="0">
        <a:lnSpc>
          <a:spcPct val="100000"/>
        </a:lnSpc>
        <a:spcBef>
          <a:spcPts val="0"/>
        </a:spcBef>
        <a:spcAft>
          <a:spcPts val="0"/>
        </a:spcAft>
        <a:buClrTx/>
        <a:buSzTx/>
        <a:buFontTx/>
        <a:buNone/>
        <a:defRPr sz="900" b="0" i="0" u="none" strike="noStrike" cap="none" spc="0" baseline="0">
          <a:solidFill>
            <a:schemeClr val="tx1"/>
          </a:solidFill>
          <a:uFillTx/>
          <a:latin typeface="+mn-lt"/>
          <a:ea typeface="+mn-ea"/>
          <a:cs typeface="+mn-cs"/>
          <a:sym typeface="Calibri" panose="020F0502020204030204"/>
        </a:defRPr>
      </a:lvl1pPr>
      <a:lvl2pPr marL="0" marR="0" indent="457200" algn="r" defTabSz="914400" rtl="0" latinLnBrk="0">
        <a:lnSpc>
          <a:spcPct val="100000"/>
        </a:lnSpc>
        <a:spcBef>
          <a:spcPts val="0"/>
        </a:spcBef>
        <a:spcAft>
          <a:spcPts val="0"/>
        </a:spcAft>
        <a:buClrTx/>
        <a:buSzTx/>
        <a:buFontTx/>
        <a:buNone/>
        <a:defRPr sz="900" b="0" i="0" u="none" strike="noStrike" cap="none" spc="0" baseline="0">
          <a:solidFill>
            <a:schemeClr val="tx1"/>
          </a:solidFill>
          <a:uFillTx/>
          <a:latin typeface="+mn-lt"/>
          <a:ea typeface="+mn-ea"/>
          <a:cs typeface="+mn-cs"/>
          <a:sym typeface="Calibri" panose="020F0502020204030204"/>
        </a:defRPr>
      </a:lvl2pPr>
      <a:lvl3pPr marL="0" marR="0" indent="914400" algn="r" defTabSz="914400" rtl="0" latinLnBrk="0">
        <a:lnSpc>
          <a:spcPct val="100000"/>
        </a:lnSpc>
        <a:spcBef>
          <a:spcPts val="0"/>
        </a:spcBef>
        <a:spcAft>
          <a:spcPts val="0"/>
        </a:spcAft>
        <a:buClrTx/>
        <a:buSzTx/>
        <a:buFontTx/>
        <a:buNone/>
        <a:defRPr sz="900" b="0" i="0" u="none" strike="noStrike" cap="none" spc="0" baseline="0">
          <a:solidFill>
            <a:schemeClr val="tx1"/>
          </a:solidFill>
          <a:uFillTx/>
          <a:latin typeface="+mn-lt"/>
          <a:ea typeface="+mn-ea"/>
          <a:cs typeface="+mn-cs"/>
          <a:sym typeface="Calibri" panose="020F0502020204030204"/>
        </a:defRPr>
      </a:lvl3pPr>
      <a:lvl4pPr marL="0" marR="0" indent="1371600" algn="r" defTabSz="914400" rtl="0" latinLnBrk="0">
        <a:lnSpc>
          <a:spcPct val="100000"/>
        </a:lnSpc>
        <a:spcBef>
          <a:spcPts val="0"/>
        </a:spcBef>
        <a:spcAft>
          <a:spcPts val="0"/>
        </a:spcAft>
        <a:buClrTx/>
        <a:buSzTx/>
        <a:buFontTx/>
        <a:buNone/>
        <a:defRPr sz="900" b="0" i="0" u="none" strike="noStrike" cap="none" spc="0" baseline="0">
          <a:solidFill>
            <a:schemeClr val="tx1"/>
          </a:solidFill>
          <a:uFillTx/>
          <a:latin typeface="+mn-lt"/>
          <a:ea typeface="+mn-ea"/>
          <a:cs typeface="+mn-cs"/>
          <a:sym typeface="Calibri" panose="020F0502020204030204"/>
        </a:defRPr>
      </a:lvl4pPr>
      <a:lvl5pPr marL="0" marR="0" indent="1828800" algn="r" defTabSz="914400" rtl="0" latinLnBrk="0">
        <a:lnSpc>
          <a:spcPct val="100000"/>
        </a:lnSpc>
        <a:spcBef>
          <a:spcPts val="0"/>
        </a:spcBef>
        <a:spcAft>
          <a:spcPts val="0"/>
        </a:spcAft>
        <a:buClrTx/>
        <a:buSzTx/>
        <a:buFontTx/>
        <a:buNone/>
        <a:defRPr sz="900" b="0" i="0" u="none" strike="noStrike" cap="none" spc="0" baseline="0">
          <a:solidFill>
            <a:schemeClr val="tx1"/>
          </a:solidFill>
          <a:uFillTx/>
          <a:latin typeface="+mn-lt"/>
          <a:ea typeface="+mn-ea"/>
          <a:cs typeface="+mn-cs"/>
          <a:sym typeface="Calibri" panose="020F0502020204030204"/>
        </a:defRPr>
      </a:lvl5pPr>
      <a:lvl6pPr marL="0" marR="0" indent="2286000" algn="r" defTabSz="914400" rtl="0" latinLnBrk="0">
        <a:lnSpc>
          <a:spcPct val="100000"/>
        </a:lnSpc>
        <a:spcBef>
          <a:spcPts val="0"/>
        </a:spcBef>
        <a:spcAft>
          <a:spcPts val="0"/>
        </a:spcAft>
        <a:buClrTx/>
        <a:buSzTx/>
        <a:buFontTx/>
        <a:buNone/>
        <a:defRPr sz="900" b="0" i="0" u="none" strike="noStrike" cap="none" spc="0" baseline="0">
          <a:solidFill>
            <a:schemeClr val="tx1"/>
          </a:solidFill>
          <a:uFillTx/>
          <a:latin typeface="+mn-lt"/>
          <a:ea typeface="+mn-ea"/>
          <a:cs typeface="+mn-cs"/>
          <a:sym typeface="Calibri" panose="020F0502020204030204"/>
        </a:defRPr>
      </a:lvl6pPr>
      <a:lvl7pPr marL="0" marR="0" indent="2743200" algn="r" defTabSz="914400" rtl="0" latinLnBrk="0">
        <a:lnSpc>
          <a:spcPct val="100000"/>
        </a:lnSpc>
        <a:spcBef>
          <a:spcPts val="0"/>
        </a:spcBef>
        <a:spcAft>
          <a:spcPts val="0"/>
        </a:spcAft>
        <a:buClrTx/>
        <a:buSzTx/>
        <a:buFontTx/>
        <a:buNone/>
        <a:defRPr sz="900" b="0" i="0" u="none" strike="noStrike" cap="none" spc="0" baseline="0">
          <a:solidFill>
            <a:schemeClr val="tx1"/>
          </a:solidFill>
          <a:uFillTx/>
          <a:latin typeface="+mn-lt"/>
          <a:ea typeface="+mn-ea"/>
          <a:cs typeface="+mn-cs"/>
          <a:sym typeface="Calibri" panose="020F0502020204030204"/>
        </a:defRPr>
      </a:lvl7pPr>
      <a:lvl8pPr marL="0" marR="0" indent="3200400" algn="r" defTabSz="914400" rtl="0" latinLnBrk="0">
        <a:lnSpc>
          <a:spcPct val="100000"/>
        </a:lnSpc>
        <a:spcBef>
          <a:spcPts val="0"/>
        </a:spcBef>
        <a:spcAft>
          <a:spcPts val="0"/>
        </a:spcAft>
        <a:buClrTx/>
        <a:buSzTx/>
        <a:buFontTx/>
        <a:buNone/>
        <a:defRPr sz="900" b="0" i="0" u="none" strike="noStrike" cap="none" spc="0" baseline="0">
          <a:solidFill>
            <a:schemeClr val="tx1"/>
          </a:solidFill>
          <a:uFillTx/>
          <a:latin typeface="+mn-lt"/>
          <a:ea typeface="+mn-ea"/>
          <a:cs typeface="+mn-cs"/>
          <a:sym typeface="Calibri" panose="020F0502020204030204"/>
        </a:defRPr>
      </a:lvl8pPr>
      <a:lvl9pPr marL="0" marR="0" indent="3657600" algn="r" defTabSz="914400" rtl="0" latinLnBrk="0">
        <a:lnSpc>
          <a:spcPct val="100000"/>
        </a:lnSpc>
        <a:spcBef>
          <a:spcPts val="0"/>
        </a:spcBef>
        <a:spcAft>
          <a:spcPts val="0"/>
        </a:spcAft>
        <a:buClrTx/>
        <a:buSzTx/>
        <a:buFontTx/>
        <a:buNone/>
        <a:defRPr sz="900" b="0" i="0" u="none" strike="noStrike" cap="none" spc="0" baseline="0">
          <a:solidFill>
            <a:schemeClr val="tx1"/>
          </a:solidFill>
          <a:uFillTx/>
          <a:latin typeface="+mn-lt"/>
          <a:ea typeface="+mn-ea"/>
          <a:cs typeface="+mn-cs"/>
          <a:sym typeface="Calibri" panose="020F0502020204030204"/>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slideLayout" Target="../slideLayouts/slideLayout10.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 Id="rId3" Type="http://schemas.openxmlformats.org/officeDocument/2006/relationships/image" Target="../media/image2.png"/><Relationship Id="rId2" Type="http://schemas.microsoft.com/office/2007/relationships/media" Target="../media/media1.mp3"/><Relationship Id="rId1" Type="http://schemas.openxmlformats.org/officeDocument/2006/relationships/audio" Target="../media/media1.mp3"/></Relationships>
</file>

<file path=ppt/slides/_rels/slide10.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20.png"/><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4.jpeg"/></Relationships>
</file>

<file path=ppt/slides/_rels/slide11.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26.png"/><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4.jpe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4.jpe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image" Target="../media/image4.jpeg"/></Relationships>
</file>

<file path=ppt/slides/_rels/slide2.xml.rels><?xml version="1.0" encoding="UTF-8" standalone="yes"?>
<Relationships xmlns="http://schemas.openxmlformats.org/package/2006/relationships"><Relationship Id="rId7" Type="http://schemas.openxmlformats.org/officeDocument/2006/relationships/slideLayout" Target="../slideLayouts/slideLayout10.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 Id="rId3" Type="http://schemas.openxmlformats.org/officeDocument/2006/relationships/image" Target="../media/image2.png"/><Relationship Id="rId2" Type="http://schemas.microsoft.com/office/2007/relationships/media" Target="../media/media1.mp3"/><Relationship Id="rId1" Type="http://schemas.openxmlformats.org/officeDocument/2006/relationships/audio" Target="../media/media1.mp3"/></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jpeg"/><Relationship Id="rId1" Type="http://schemas.openxmlformats.org/officeDocument/2006/relationships/image" Target="../media/image6.tiff"/></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jpeg"/><Relationship Id="rId1" Type="http://schemas.openxmlformats.org/officeDocument/2006/relationships/image" Target="../media/image6.tif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jpeg"/><Relationship Id="rId1" Type="http://schemas.openxmlformats.org/officeDocument/2006/relationships/tags" Target="../tags/tag1.xml"/></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jpeg"/><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image" Target="../media/image4.jpeg"/></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10.jpeg"/><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image" Target="../media/image7.jpeg"/></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4.tiff"/><Relationship Id="rId4" Type="http://schemas.openxmlformats.org/officeDocument/2006/relationships/image" Target="../media/image13.tiff"/><Relationship Id="rId3" Type="http://schemas.openxmlformats.org/officeDocument/2006/relationships/image" Target="../media/image12.tiff"/><Relationship Id="rId2" Type="http://schemas.openxmlformats.org/officeDocument/2006/relationships/image" Target="../media/image4.jpeg"/><Relationship Id="rId1" Type="http://schemas.openxmlformats.org/officeDocument/2006/relationships/image" Target="../media/image11.jpeg"/></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4.tiff"/><Relationship Id="rId4" Type="http://schemas.openxmlformats.org/officeDocument/2006/relationships/image" Target="../media/image13.tiff"/><Relationship Id="rId3" Type="http://schemas.openxmlformats.org/officeDocument/2006/relationships/image" Target="../media/image12.tiff"/><Relationship Id="rId2" Type="http://schemas.openxmlformats.org/officeDocument/2006/relationships/image" Target="../media/image4.jpeg"/><Relationship Id="rId1"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直接连接符 42"/>
          <p:cNvSpPr/>
          <p:nvPr/>
        </p:nvSpPr>
        <p:spPr>
          <a:xfrm>
            <a:off x="1523516" y="734857"/>
            <a:ext cx="1380108" cy="1501464"/>
          </a:xfrm>
          <a:prstGeom prst="line">
            <a:avLst/>
          </a:prstGeom>
          <a:ln w="6350">
            <a:solidFill>
              <a:srgbClr val="808080"/>
            </a:solidFill>
            <a:prstDash val="sysDot"/>
            <a:miter/>
          </a:ln>
        </p:spPr>
        <p:txBody>
          <a:bodyPr lIns="45719" rIns="45719"/>
          <a:lstStyle/>
          <a:p/>
        </p:txBody>
      </p:sp>
      <p:sp>
        <p:nvSpPr>
          <p:cNvPr id="111" name="直接连接符 43"/>
          <p:cNvSpPr/>
          <p:nvPr/>
        </p:nvSpPr>
        <p:spPr>
          <a:xfrm>
            <a:off x="757878" y="1226024"/>
            <a:ext cx="2145746" cy="1010297"/>
          </a:xfrm>
          <a:prstGeom prst="line">
            <a:avLst/>
          </a:prstGeom>
          <a:ln w="6350">
            <a:solidFill>
              <a:srgbClr val="808080"/>
            </a:solidFill>
            <a:prstDash val="sysDot"/>
            <a:miter/>
          </a:ln>
        </p:spPr>
        <p:txBody>
          <a:bodyPr lIns="45719" rIns="45719"/>
          <a:lstStyle/>
          <a:p/>
        </p:txBody>
      </p:sp>
      <p:sp>
        <p:nvSpPr>
          <p:cNvPr id="112" name="直接连接符 44"/>
          <p:cNvSpPr/>
          <p:nvPr/>
        </p:nvSpPr>
        <p:spPr>
          <a:xfrm>
            <a:off x="818759" y="1637093"/>
            <a:ext cx="2084865" cy="599228"/>
          </a:xfrm>
          <a:prstGeom prst="line">
            <a:avLst/>
          </a:prstGeom>
          <a:ln w="6350">
            <a:solidFill>
              <a:srgbClr val="808080"/>
            </a:solidFill>
            <a:prstDash val="sysDot"/>
            <a:miter/>
          </a:ln>
        </p:spPr>
        <p:txBody>
          <a:bodyPr lIns="45719" rIns="45719"/>
          <a:lstStyle/>
          <a:p/>
        </p:txBody>
      </p:sp>
      <p:sp>
        <p:nvSpPr>
          <p:cNvPr id="113" name="直接连接符 45"/>
          <p:cNvSpPr/>
          <p:nvPr/>
        </p:nvSpPr>
        <p:spPr>
          <a:xfrm flipV="1">
            <a:off x="384354" y="2236321"/>
            <a:ext cx="2519269" cy="316380"/>
          </a:xfrm>
          <a:prstGeom prst="line">
            <a:avLst/>
          </a:prstGeom>
          <a:ln w="6350">
            <a:solidFill>
              <a:srgbClr val="808080"/>
            </a:solidFill>
            <a:prstDash val="sysDot"/>
            <a:miter/>
          </a:ln>
        </p:spPr>
        <p:txBody>
          <a:bodyPr lIns="45719" rIns="45719"/>
          <a:lstStyle/>
          <a:p/>
        </p:txBody>
      </p:sp>
      <p:sp>
        <p:nvSpPr>
          <p:cNvPr id="114" name="直接连接符 46"/>
          <p:cNvSpPr/>
          <p:nvPr/>
        </p:nvSpPr>
        <p:spPr>
          <a:xfrm flipV="1">
            <a:off x="1802022" y="2236322"/>
            <a:ext cx="1101601" cy="1326980"/>
          </a:xfrm>
          <a:prstGeom prst="line">
            <a:avLst/>
          </a:prstGeom>
          <a:ln w="6350">
            <a:solidFill>
              <a:srgbClr val="808080"/>
            </a:solidFill>
            <a:prstDash val="sysDot"/>
            <a:miter/>
          </a:ln>
        </p:spPr>
        <p:txBody>
          <a:bodyPr lIns="45719" rIns="45719"/>
          <a:lstStyle/>
          <a:p/>
        </p:txBody>
      </p:sp>
      <p:sp>
        <p:nvSpPr>
          <p:cNvPr id="115" name="直接连接符 47"/>
          <p:cNvSpPr/>
          <p:nvPr/>
        </p:nvSpPr>
        <p:spPr>
          <a:xfrm flipV="1">
            <a:off x="1352126" y="2236322"/>
            <a:ext cx="1551497" cy="580503"/>
          </a:xfrm>
          <a:prstGeom prst="line">
            <a:avLst/>
          </a:prstGeom>
          <a:ln w="6350">
            <a:solidFill>
              <a:srgbClr val="808080"/>
            </a:solidFill>
            <a:prstDash val="sysDot"/>
            <a:miter/>
          </a:ln>
        </p:spPr>
        <p:txBody>
          <a:bodyPr lIns="45719" rIns="45719"/>
          <a:lstStyle/>
          <a:p/>
        </p:txBody>
      </p:sp>
      <p:sp>
        <p:nvSpPr>
          <p:cNvPr id="116" name="直接连接符 48"/>
          <p:cNvSpPr/>
          <p:nvPr/>
        </p:nvSpPr>
        <p:spPr>
          <a:xfrm flipH="1" flipV="1">
            <a:off x="2903623" y="2236321"/>
            <a:ext cx="508494" cy="1162595"/>
          </a:xfrm>
          <a:prstGeom prst="line">
            <a:avLst/>
          </a:prstGeom>
          <a:ln w="6350">
            <a:solidFill>
              <a:srgbClr val="808080"/>
            </a:solidFill>
            <a:prstDash val="sysDot"/>
            <a:miter/>
          </a:ln>
        </p:spPr>
        <p:txBody>
          <a:bodyPr lIns="45719" rIns="45719"/>
          <a:lstStyle/>
          <a:p/>
        </p:txBody>
      </p:sp>
      <p:sp>
        <p:nvSpPr>
          <p:cNvPr id="117" name="直接连接符 49"/>
          <p:cNvSpPr/>
          <p:nvPr/>
        </p:nvSpPr>
        <p:spPr>
          <a:xfrm flipH="1" flipV="1">
            <a:off x="2903623" y="2245554"/>
            <a:ext cx="923104" cy="1616884"/>
          </a:xfrm>
          <a:prstGeom prst="line">
            <a:avLst/>
          </a:prstGeom>
          <a:ln w="6350">
            <a:solidFill>
              <a:srgbClr val="808080"/>
            </a:solidFill>
            <a:prstDash val="sysDot"/>
            <a:miter/>
          </a:ln>
        </p:spPr>
        <p:txBody>
          <a:bodyPr lIns="45719" rIns="45719"/>
          <a:lstStyle/>
          <a:p/>
        </p:txBody>
      </p:sp>
      <p:sp>
        <p:nvSpPr>
          <p:cNvPr id="118" name="直接连接符 50"/>
          <p:cNvSpPr/>
          <p:nvPr/>
        </p:nvSpPr>
        <p:spPr>
          <a:xfrm flipV="1">
            <a:off x="2562149" y="2245554"/>
            <a:ext cx="348927" cy="2230253"/>
          </a:xfrm>
          <a:prstGeom prst="line">
            <a:avLst/>
          </a:prstGeom>
          <a:ln w="6350">
            <a:solidFill>
              <a:srgbClr val="808080"/>
            </a:solidFill>
            <a:prstDash val="sysDot"/>
            <a:miter/>
          </a:ln>
        </p:spPr>
        <p:txBody>
          <a:bodyPr lIns="45719" rIns="45719"/>
          <a:lstStyle/>
          <a:p/>
        </p:txBody>
      </p:sp>
      <p:sp>
        <p:nvSpPr>
          <p:cNvPr id="119" name="直接连接符 51"/>
          <p:cNvSpPr/>
          <p:nvPr/>
        </p:nvSpPr>
        <p:spPr>
          <a:xfrm flipV="1">
            <a:off x="1473052" y="2245556"/>
            <a:ext cx="1430573" cy="2410934"/>
          </a:xfrm>
          <a:prstGeom prst="line">
            <a:avLst/>
          </a:prstGeom>
          <a:ln w="6350">
            <a:solidFill>
              <a:srgbClr val="808080"/>
            </a:solidFill>
            <a:prstDash val="sysDot"/>
            <a:miter/>
          </a:ln>
        </p:spPr>
        <p:txBody>
          <a:bodyPr lIns="45719" rIns="45719"/>
          <a:lstStyle/>
          <a:p/>
        </p:txBody>
      </p:sp>
      <p:sp>
        <p:nvSpPr>
          <p:cNvPr id="120" name="直接连接符 52"/>
          <p:cNvSpPr/>
          <p:nvPr/>
        </p:nvSpPr>
        <p:spPr>
          <a:xfrm flipH="1" flipV="1">
            <a:off x="2928855" y="2266868"/>
            <a:ext cx="931876" cy="2477220"/>
          </a:xfrm>
          <a:prstGeom prst="line">
            <a:avLst/>
          </a:prstGeom>
          <a:ln w="6350">
            <a:solidFill>
              <a:srgbClr val="808080"/>
            </a:solidFill>
            <a:miter/>
          </a:ln>
        </p:spPr>
        <p:txBody>
          <a:bodyPr lIns="45719" rIns="45719"/>
          <a:lstStyle/>
          <a:p/>
        </p:txBody>
      </p:sp>
      <p:sp>
        <p:nvSpPr>
          <p:cNvPr id="121" name="直接连接符 53"/>
          <p:cNvSpPr/>
          <p:nvPr/>
        </p:nvSpPr>
        <p:spPr>
          <a:xfrm>
            <a:off x="2482261" y="586375"/>
            <a:ext cx="421362" cy="1609456"/>
          </a:xfrm>
          <a:prstGeom prst="line">
            <a:avLst/>
          </a:prstGeom>
          <a:ln w="6350">
            <a:solidFill>
              <a:srgbClr val="808080"/>
            </a:solidFill>
            <a:prstDash val="sysDot"/>
            <a:miter/>
          </a:ln>
        </p:spPr>
        <p:txBody>
          <a:bodyPr lIns="45719" rIns="45719"/>
          <a:lstStyle/>
          <a:p/>
        </p:txBody>
      </p:sp>
      <p:sp>
        <p:nvSpPr>
          <p:cNvPr id="122" name="直接连接符 54"/>
          <p:cNvSpPr/>
          <p:nvPr/>
        </p:nvSpPr>
        <p:spPr>
          <a:xfrm flipH="1">
            <a:off x="2903623" y="564810"/>
            <a:ext cx="883135" cy="1671512"/>
          </a:xfrm>
          <a:prstGeom prst="line">
            <a:avLst/>
          </a:prstGeom>
          <a:ln w="6350">
            <a:solidFill>
              <a:srgbClr val="808080"/>
            </a:solidFill>
            <a:prstDash val="sysDot"/>
            <a:miter/>
          </a:ln>
        </p:spPr>
        <p:txBody>
          <a:bodyPr lIns="45719" rIns="45719"/>
          <a:lstStyle/>
          <a:p/>
        </p:txBody>
      </p:sp>
      <p:sp>
        <p:nvSpPr>
          <p:cNvPr id="123" name="椭圆 55"/>
          <p:cNvSpPr/>
          <p:nvPr/>
        </p:nvSpPr>
        <p:spPr>
          <a:xfrm rot="10498052">
            <a:off x="3523357" y="282915"/>
            <a:ext cx="563791" cy="563791"/>
          </a:xfrm>
          <a:prstGeom prst="ellipse">
            <a:avLst/>
          </a:prstGeom>
          <a:gradFill>
            <a:gsLst>
              <a:gs pos="0">
                <a:srgbClr val="F4F9FD"/>
              </a:gs>
              <a:gs pos="40000">
                <a:srgbClr val="FF7E79"/>
              </a:gs>
              <a:gs pos="76000">
                <a:srgbClr val="FF2600"/>
              </a:gs>
              <a:gs pos="100000">
                <a:srgbClr val="FF0000"/>
              </a:gs>
            </a:gsLst>
            <a:path path="circle">
              <a:fillToRect l="62278" t="119636" r="37721" b="-19636"/>
            </a:path>
          </a:gradFill>
          <a:ln w="12700">
            <a:miter lim="400000"/>
          </a:ln>
          <a:effectLst>
            <a:outerShdw blurRad="317500" dist="190500" dir="8100000" rotWithShape="0">
              <a:srgbClr val="000000">
                <a:alpha val="50000"/>
              </a:srgbClr>
            </a:outerShdw>
          </a:effectLst>
        </p:spPr>
        <p:txBody>
          <a:bodyPr lIns="45719" rIns="45719" anchor="ctr"/>
          <a:lstStyle/>
          <a:p>
            <a:pPr algn="ctr">
              <a:defRPr>
                <a:solidFill>
                  <a:srgbClr val="FFFFFF"/>
                </a:solidFill>
              </a:defRPr>
            </a:pPr>
          </a:p>
        </p:txBody>
      </p:sp>
      <p:sp>
        <p:nvSpPr>
          <p:cNvPr id="124" name="椭圆 56"/>
          <p:cNvSpPr/>
          <p:nvPr/>
        </p:nvSpPr>
        <p:spPr>
          <a:xfrm rot="10498052">
            <a:off x="3385415" y="3358035"/>
            <a:ext cx="228601" cy="228601"/>
          </a:xfrm>
          <a:prstGeom prst="ellipse">
            <a:avLst/>
          </a:prstGeom>
          <a:solidFill>
            <a:srgbClr val="3EB37C"/>
          </a:solidFill>
          <a:ln w="12700">
            <a:miter lim="400000"/>
          </a:ln>
          <a:effectLst>
            <a:outerShdw blurRad="254000" dist="127000" dir="8100000" rotWithShape="0">
              <a:srgbClr val="000000">
                <a:alpha val="60000"/>
              </a:srgbClr>
            </a:outerShdw>
          </a:effectLst>
        </p:spPr>
        <p:txBody>
          <a:bodyPr lIns="45719" rIns="45719" anchor="ctr"/>
          <a:lstStyle/>
          <a:p>
            <a:pPr algn="ctr">
              <a:defRPr>
                <a:solidFill>
                  <a:srgbClr val="FFFFFF"/>
                </a:solidFill>
              </a:defRPr>
            </a:pPr>
          </a:p>
        </p:txBody>
      </p:sp>
      <p:sp>
        <p:nvSpPr>
          <p:cNvPr id="125" name="椭圆 57"/>
          <p:cNvSpPr/>
          <p:nvPr/>
        </p:nvSpPr>
        <p:spPr>
          <a:xfrm rot="10498052">
            <a:off x="1123966" y="2712550"/>
            <a:ext cx="228601" cy="228601"/>
          </a:xfrm>
          <a:prstGeom prst="ellipse">
            <a:avLst/>
          </a:prstGeom>
          <a:solidFill>
            <a:srgbClr val="F5BA2C"/>
          </a:solidFill>
          <a:ln w="12700">
            <a:miter lim="400000"/>
          </a:ln>
          <a:effectLst>
            <a:outerShdw blurRad="254000" dist="127000" dir="8100000" rotWithShape="0">
              <a:srgbClr val="000000">
                <a:alpha val="60000"/>
              </a:srgbClr>
            </a:outerShdw>
          </a:effectLst>
        </p:spPr>
        <p:txBody>
          <a:bodyPr lIns="45719" rIns="45719" anchor="ctr"/>
          <a:lstStyle/>
          <a:p>
            <a:pPr algn="ctr">
              <a:defRPr>
                <a:solidFill>
                  <a:srgbClr val="FFFFFF"/>
                </a:solidFill>
              </a:defRPr>
            </a:pPr>
          </a:p>
        </p:txBody>
      </p:sp>
      <p:grpSp>
        <p:nvGrpSpPr>
          <p:cNvPr id="128" name="组合 58"/>
          <p:cNvGrpSpPr/>
          <p:nvPr/>
        </p:nvGrpSpPr>
        <p:grpSpPr>
          <a:xfrm>
            <a:off x="1114381" y="352193"/>
            <a:ext cx="818271" cy="818272"/>
            <a:chOff x="0" y="0"/>
            <a:chExt cx="818270" cy="818270"/>
          </a:xfrm>
        </p:grpSpPr>
        <p:sp>
          <p:nvSpPr>
            <p:cNvPr id="126" name="同心圆 59"/>
            <p:cNvSpPr/>
            <p:nvPr/>
          </p:nvSpPr>
          <p:spPr>
            <a:xfrm>
              <a:off x="-1" y="-1"/>
              <a:ext cx="818272" cy="818272"/>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054" y="10800"/>
                  </a:moveTo>
                  <a:cubicBezTo>
                    <a:pt x="1054" y="16183"/>
                    <a:pt x="5417" y="20546"/>
                    <a:pt x="10800" y="20546"/>
                  </a:cubicBezTo>
                  <a:cubicBezTo>
                    <a:pt x="16183" y="20546"/>
                    <a:pt x="20546" y="16183"/>
                    <a:pt x="20546" y="10800"/>
                  </a:cubicBezTo>
                  <a:cubicBezTo>
                    <a:pt x="20546" y="5417"/>
                    <a:pt x="16183" y="1054"/>
                    <a:pt x="10800" y="1054"/>
                  </a:cubicBezTo>
                  <a:cubicBezTo>
                    <a:pt x="5417" y="1054"/>
                    <a:pt x="1054" y="5417"/>
                    <a:pt x="1054" y="10800"/>
                  </a:cubicBezTo>
                  <a:close/>
                </a:path>
              </a:pathLst>
            </a:custGeom>
            <a:gradFill flip="none" rotWithShape="1">
              <a:gsLst>
                <a:gs pos="0">
                  <a:srgbClr val="FFFFFF"/>
                </a:gs>
                <a:gs pos="55000">
                  <a:srgbClr val="F2F2F2"/>
                </a:gs>
                <a:gs pos="100000">
                  <a:srgbClr val="A6A6A6"/>
                </a:gs>
              </a:gsLst>
              <a:lin ang="8100000" scaled="0"/>
            </a:gradFill>
            <a:ln w="12700" cap="flat">
              <a:noFill/>
              <a:miter lim="400000"/>
            </a:ln>
            <a:effectLst/>
          </p:spPr>
          <p:txBody>
            <a:bodyPr wrap="square" lIns="45719" tIns="45719" rIns="45719" bIns="45719" numCol="1" anchor="ctr">
              <a:noAutofit/>
            </a:bodyPr>
            <a:lstStyle/>
            <a:p>
              <a:pPr algn="ctr"/>
            </a:p>
          </p:txBody>
        </p:sp>
        <p:sp>
          <p:nvSpPr>
            <p:cNvPr id="127" name="椭圆 60"/>
            <p:cNvSpPr/>
            <p:nvPr/>
          </p:nvSpPr>
          <p:spPr>
            <a:xfrm>
              <a:off x="17859" y="17859"/>
              <a:ext cx="782551" cy="782551"/>
            </a:xfrm>
            <a:prstGeom prst="ellipse">
              <a:avLst/>
            </a:prstGeom>
            <a:gradFill flip="none" rotWithShape="1">
              <a:gsLst>
                <a:gs pos="0">
                  <a:srgbClr val="8B2371"/>
                </a:gs>
                <a:gs pos="66000">
                  <a:srgbClr val="9C305C"/>
                </a:gs>
                <a:gs pos="98000">
                  <a:srgbClr val="AA5969"/>
                </a:gs>
              </a:gsLst>
              <a:lin ang="18900000" scaled="0"/>
            </a:gradFill>
            <a:ln w="12700" cap="flat">
              <a:noFill/>
              <a:miter lim="400000"/>
            </a:ln>
            <a:effectLst/>
          </p:spPr>
          <p:txBody>
            <a:bodyPr wrap="square" lIns="45719" tIns="45719" rIns="45719" bIns="45719" numCol="1" anchor="ctr">
              <a:noAutofit/>
            </a:bodyPr>
            <a:lstStyle/>
            <a:p>
              <a:pPr algn="ctr">
                <a:defRPr>
                  <a:solidFill>
                    <a:srgbClr val="FFFFFF"/>
                  </a:solidFill>
                </a:defRPr>
              </a:pPr>
            </a:p>
          </p:txBody>
        </p:sp>
      </p:grpSp>
      <p:grpSp>
        <p:nvGrpSpPr>
          <p:cNvPr id="131" name="组合 61"/>
          <p:cNvGrpSpPr/>
          <p:nvPr/>
        </p:nvGrpSpPr>
        <p:grpSpPr>
          <a:xfrm>
            <a:off x="73839" y="2205819"/>
            <a:ext cx="621034" cy="621033"/>
            <a:chOff x="0" y="0"/>
            <a:chExt cx="621032" cy="621032"/>
          </a:xfrm>
        </p:grpSpPr>
        <p:sp>
          <p:nvSpPr>
            <p:cNvPr id="129" name="同心圆 62"/>
            <p:cNvSpPr/>
            <p:nvPr/>
          </p:nvSpPr>
          <p:spPr>
            <a:xfrm>
              <a:off x="-1" y="-1"/>
              <a:ext cx="621034" cy="621034"/>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054" y="10800"/>
                  </a:moveTo>
                  <a:cubicBezTo>
                    <a:pt x="1054" y="16183"/>
                    <a:pt x="5417" y="20546"/>
                    <a:pt x="10800" y="20546"/>
                  </a:cubicBezTo>
                  <a:cubicBezTo>
                    <a:pt x="16183" y="20546"/>
                    <a:pt x="20546" y="16183"/>
                    <a:pt x="20546" y="10800"/>
                  </a:cubicBezTo>
                  <a:cubicBezTo>
                    <a:pt x="20546" y="5417"/>
                    <a:pt x="16183" y="1054"/>
                    <a:pt x="10800" y="1054"/>
                  </a:cubicBezTo>
                  <a:cubicBezTo>
                    <a:pt x="5417" y="1054"/>
                    <a:pt x="1054" y="5417"/>
                    <a:pt x="1054" y="10800"/>
                  </a:cubicBezTo>
                  <a:close/>
                </a:path>
              </a:pathLst>
            </a:custGeom>
            <a:gradFill flip="none" rotWithShape="1">
              <a:gsLst>
                <a:gs pos="0">
                  <a:srgbClr val="FFFFFF"/>
                </a:gs>
                <a:gs pos="55000">
                  <a:srgbClr val="F2F2F2"/>
                </a:gs>
                <a:gs pos="100000">
                  <a:srgbClr val="A6A6A6"/>
                </a:gs>
              </a:gsLst>
              <a:lin ang="8100000" scaled="0"/>
            </a:gradFill>
            <a:ln w="12700" cap="flat">
              <a:noFill/>
              <a:miter lim="400000"/>
            </a:ln>
            <a:effectLst/>
          </p:spPr>
          <p:txBody>
            <a:bodyPr wrap="square" lIns="45719" tIns="45719" rIns="45719" bIns="45719" numCol="1" anchor="ctr">
              <a:noAutofit/>
            </a:bodyPr>
            <a:lstStyle/>
            <a:p>
              <a:pPr algn="ctr"/>
            </a:p>
          </p:txBody>
        </p:sp>
        <p:sp>
          <p:nvSpPr>
            <p:cNvPr id="130" name="椭圆 63"/>
            <p:cNvSpPr/>
            <p:nvPr/>
          </p:nvSpPr>
          <p:spPr>
            <a:xfrm>
              <a:off x="13554" y="13554"/>
              <a:ext cx="593923" cy="593923"/>
            </a:xfrm>
            <a:prstGeom prst="ellipse">
              <a:avLst/>
            </a:prstGeom>
            <a:gradFill flip="none" rotWithShape="1">
              <a:gsLst>
                <a:gs pos="0">
                  <a:srgbClr val="FFFFFF"/>
                </a:gs>
                <a:gs pos="51000">
                  <a:srgbClr val="F69E39"/>
                </a:gs>
                <a:gs pos="100000">
                  <a:srgbClr val="BFBFBF"/>
                </a:gs>
              </a:gsLst>
              <a:lin ang="18900000" scaled="0"/>
            </a:gradFill>
            <a:ln w="12700" cap="flat">
              <a:noFill/>
              <a:miter lim="400000"/>
            </a:ln>
            <a:effectLst/>
          </p:spPr>
          <p:txBody>
            <a:bodyPr wrap="square" lIns="45719" tIns="45719" rIns="45719" bIns="45719" numCol="1" anchor="ctr">
              <a:noAutofit/>
            </a:bodyPr>
            <a:lstStyle/>
            <a:p>
              <a:pPr algn="ctr">
                <a:defRPr>
                  <a:solidFill>
                    <a:srgbClr val="FFFFFF"/>
                  </a:solidFill>
                </a:defRPr>
              </a:pPr>
            </a:p>
          </p:txBody>
        </p:sp>
      </p:grpSp>
      <p:grpSp>
        <p:nvGrpSpPr>
          <p:cNvPr id="134" name="组合 64"/>
          <p:cNvGrpSpPr/>
          <p:nvPr/>
        </p:nvGrpSpPr>
        <p:grpSpPr>
          <a:xfrm>
            <a:off x="2327004" y="431118"/>
            <a:ext cx="310517" cy="310517"/>
            <a:chOff x="0" y="0"/>
            <a:chExt cx="310516" cy="310516"/>
          </a:xfrm>
        </p:grpSpPr>
        <p:sp>
          <p:nvSpPr>
            <p:cNvPr id="132" name="同心圆 65"/>
            <p:cNvSpPr/>
            <p:nvPr/>
          </p:nvSpPr>
          <p:spPr>
            <a:xfrm>
              <a:off x="-1" y="-1"/>
              <a:ext cx="310518" cy="310518"/>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054" y="10800"/>
                  </a:moveTo>
                  <a:cubicBezTo>
                    <a:pt x="1054" y="16183"/>
                    <a:pt x="5417" y="20546"/>
                    <a:pt x="10800" y="20546"/>
                  </a:cubicBezTo>
                  <a:cubicBezTo>
                    <a:pt x="16183" y="20546"/>
                    <a:pt x="20546" y="16183"/>
                    <a:pt x="20546" y="10800"/>
                  </a:cubicBezTo>
                  <a:cubicBezTo>
                    <a:pt x="20546" y="5417"/>
                    <a:pt x="16183" y="1054"/>
                    <a:pt x="10800" y="1054"/>
                  </a:cubicBezTo>
                  <a:cubicBezTo>
                    <a:pt x="5417" y="1054"/>
                    <a:pt x="1054" y="5417"/>
                    <a:pt x="1054" y="10800"/>
                  </a:cubicBezTo>
                  <a:close/>
                </a:path>
              </a:pathLst>
            </a:custGeom>
            <a:gradFill flip="none" rotWithShape="1">
              <a:gsLst>
                <a:gs pos="0">
                  <a:srgbClr val="FFFFFF"/>
                </a:gs>
                <a:gs pos="55000">
                  <a:srgbClr val="F2F2F2"/>
                </a:gs>
                <a:gs pos="100000">
                  <a:srgbClr val="A6A6A6"/>
                </a:gs>
              </a:gsLst>
              <a:lin ang="8100000" scaled="0"/>
            </a:gradFill>
            <a:ln w="12700" cap="flat">
              <a:noFill/>
              <a:miter lim="400000"/>
            </a:ln>
            <a:effectLst/>
          </p:spPr>
          <p:txBody>
            <a:bodyPr wrap="square" lIns="45719" tIns="45719" rIns="45719" bIns="45719" numCol="1" anchor="ctr">
              <a:noAutofit/>
            </a:bodyPr>
            <a:lstStyle/>
            <a:p>
              <a:pPr algn="ctr"/>
            </a:p>
          </p:txBody>
        </p:sp>
        <p:sp>
          <p:nvSpPr>
            <p:cNvPr id="133" name="椭圆 66"/>
            <p:cNvSpPr/>
            <p:nvPr/>
          </p:nvSpPr>
          <p:spPr>
            <a:xfrm>
              <a:off x="6777" y="6777"/>
              <a:ext cx="296961" cy="296961"/>
            </a:xfrm>
            <a:prstGeom prst="ellipse">
              <a:avLst/>
            </a:prstGeom>
            <a:gradFill flip="none" rotWithShape="1">
              <a:gsLst>
                <a:gs pos="0">
                  <a:srgbClr val="FFFFFF"/>
                </a:gs>
                <a:gs pos="5000">
                  <a:srgbClr val="F2F2F2"/>
                </a:gs>
                <a:gs pos="99000">
                  <a:srgbClr val="FF0000"/>
                </a:gs>
              </a:gsLst>
              <a:lin ang="18900000" scaled="0"/>
            </a:gradFill>
            <a:ln w="12700" cap="flat">
              <a:noFill/>
              <a:miter lim="400000"/>
            </a:ln>
            <a:effectLst/>
          </p:spPr>
          <p:txBody>
            <a:bodyPr wrap="square" lIns="45719" tIns="45719" rIns="45719" bIns="45719" numCol="1" anchor="ctr">
              <a:noAutofit/>
            </a:bodyPr>
            <a:lstStyle/>
            <a:p>
              <a:pPr algn="ctr">
                <a:defRPr>
                  <a:solidFill>
                    <a:srgbClr val="FFFFFF"/>
                  </a:solidFill>
                </a:defRPr>
              </a:pPr>
            </a:p>
          </p:txBody>
        </p:sp>
      </p:grpSp>
      <p:grpSp>
        <p:nvGrpSpPr>
          <p:cNvPr id="137" name="组合 67"/>
          <p:cNvGrpSpPr/>
          <p:nvPr/>
        </p:nvGrpSpPr>
        <p:grpSpPr>
          <a:xfrm>
            <a:off x="663503" y="1481836"/>
            <a:ext cx="310517" cy="310517"/>
            <a:chOff x="0" y="0"/>
            <a:chExt cx="310516" cy="310516"/>
          </a:xfrm>
        </p:grpSpPr>
        <p:sp>
          <p:nvSpPr>
            <p:cNvPr id="135" name="同心圆 68"/>
            <p:cNvSpPr/>
            <p:nvPr/>
          </p:nvSpPr>
          <p:spPr>
            <a:xfrm>
              <a:off x="-1" y="-1"/>
              <a:ext cx="310518" cy="310518"/>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054" y="10800"/>
                  </a:moveTo>
                  <a:cubicBezTo>
                    <a:pt x="1054" y="16183"/>
                    <a:pt x="5417" y="20546"/>
                    <a:pt x="10800" y="20546"/>
                  </a:cubicBezTo>
                  <a:cubicBezTo>
                    <a:pt x="16183" y="20546"/>
                    <a:pt x="20546" y="16183"/>
                    <a:pt x="20546" y="10800"/>
                  </a:cubicBezTo>
                  <a:cubicBezTo>
                    <a:pt x="20546" y="5417"/>
                    <a:pt x="16183" y="1054"/>
                    <a:pt x="10800" y="1054"/>
                  </a:cubicBezTo>
                  <a:cubicBezTo>
                    <a:pt x="5417" y="1054"/>
                    <a:pt x="1054" y="5417"/>
                    <a:pt x="1054" y="10800"/>
                  </a:cubicBezTo>
                  <a:close/>
                </a:path>
              </a:pathLst>
            </a:custGeom>
            <a:gradFill flip="none" rotWithShape="1">
              <a:gsLst>
                <a:gs pos="0">
                  <a:srgbClr val="FFFFFF"/>
                </a:gs>
                <a:gs pos="55000">
                  <a:srgbClr val="F2F2F2"/>
                </a:gs>
                <a:gs pos="100000">
                  <a:srgbClr val="A6A6A6"/>
                </a:gs>
              </a:gsLst>
              <a:lin ang="8100000" scaled="0"/>
            </a:gradFill>
            <a:ln w="12700" cap="flat">
              <a:noFill/>
              <a:miter lim="400000"/>
            </a:ln>
            <a:effectLst/>
          </p:spPr>
          <p:txBody>
            <a:bodyPr wrap="square" lIns="45719" tIns="45719" rIns="45719" bIns="45719" numCol="1" anchor="ctr">
              <a:noAutofit/>
            </a:bodyPr>
            <a:lstStyle/>
            <a:p>
              <a:pPr algn="ctr"/>
            </a:p>
          </p:txBody>
        </p:sp>
        <p:sp>
          <p:nvSpPr>
            <p:cNvPr id="136" name="椭圆 69"/>
            <p:cNvSpPr/>
            <p:nvPr/>
          </p:nvSpPr>
          <p:spPr>
            <a:xfrm>
              <a:off x="6777" y="6777"/>
              <a:ext cx="296961" cy="296961"/>
            </a:xfrm>
            <a:prstGeom prst="ellipse">
              <a:avLst/>
            </a:prstGeom>
            <a:gradFill flip="none" rotWithShape="1">
              <a:gsLst>
                <a:gs pos="0">
                  <a:srgbClr val="8A2371"/>
                </a:gs>
                <a:gs pos="38000">
                  <a:srgbClr val="9F305E"/>
                </a:gs>
                <a:gs pos="100000">
                  <a:srgbClr val="A93756"/>
                </a:gs>
              </a:gsLst>
              <a:lin ang="18900000" scaled="0"/>
            </a:gradFill>
            <a:ln w="12700" cap="flat">
              <a:noFill/>
              <a:miter lim="400000"/>
            </a:ln>
            <a:effectLst/>
          </p:spPr>
          <p:txBody>
            <a:bodyPr wrap="square" lIns="45719" tIns="45719" rIns="45719" bIns="45719" numCol="1" anchor="ctr">
              <a:noAutofit/>
            </a:bodyPr>
            <a:lstStyle/>
            <a:p>
              <a:pPr algn="ctr">
                <a:defRPr>
                  <a:solidFill>
                    <a:srgbClr val="FFFFFF"/>
                  </a:solidFill>
                </a:defRPr>
              </a:pPr>
            </a:p>
          </p:txBody>
        </p:sp>
      </p:grpSp>
      <p:grpSp>
        <p:nvGrpSpPr>
          <p:cNvPr id="140" name="组合 70"/>
          <p:cNvGrpSpPr/>
          <p:nvPr/>
        </p:nvGrpSpPr>
        <p:grpSpPr>
          <a:xfrm>
            <a:off x="2281621" y="4195279"/>
            <a:ext cx="561057" cy="561057"/>
            <a:chOff x="0" y="0"/>
            <a:chExt cx="561056" cy="561056"/>
          </a:xfrm>
        </p:grpSpPr>
        <p:sp>
          <p:nvSpPr>
            <p:cNvPr id="138" name="同心圆 71"/>
            <p:cNvSpPr/>
            <p:nvPr/>
          </p:nvSpPr>
          <p:spPr>
            <a:xfrm>
              <a:off x="-1" y="-1"/>
              <a:ext cx="561058" cy="561058"/>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054" y="10800"/>
                  </a:moveTo>
                  <a:cubicBezTo>
                    <a:pt x="1054" y="16183"/>
                    <a:pt x="5417" y="20546"/>
                    <a:pt x="10800" y="20546"/>
                  </a:cubicBezTo>
                  <a:cubicBezTo>
                    <a:pt x="16183" y="20546"/>
                    <a:pt x="20546" y="16183"/>
                    <a:pt x="20546" y="10800"/>
                  </a:cubicBezTo>
                  <a:cubicBezTo>
                    <a:pt x="20546" y="5417"/>
                    <a:pt x="16183" y="1054"/>
                    <a:pt x="10800" y="1054"/>
                  </a:cubicBezTo>
                  <a:cubicBezTo>
                    <a:pt x="5417" y="1054"/>
                    <a:pt x="1054" y="5417"/>
                    <a:pt x="1054" y="10800"/>
                  </a:cubicBezTo>
                  <a:close/>
                </a:path>
              </a:pathLst>
            </a:custGeom>
            <a:gradFill flip="none" rotWithShape="1">
              <a:gsLst>
                <a:gs pos="0">
                  <a:srgbClr val="FFFFFF"/>
                </a:gs>
                <a:gs pos="55000">
                  <a:srgbClr val="F2F2F2"/>
                </a:gs>
                <a:gs pos="100000">
                  <a:srgbClr val="A6A6A6"/>
                </a:gs>
              </a:gsLst>
              <a:lin ang="8100000" scaled="0"/>
            </a:gradFill>
            <a:ln w="12700" cap="flat">
              <a:noFill/>
              <a:miter lim="400000"/>
            </a:ln>
            <a:effectLst/>
          </p:spPr>
          <p:txBody>
            <a:bodyPr wrap="square" lIns="45719" tIns="45719" rIns="45719" bIns="45719" numCol="1" anchor="ctr">
              <a:noAutofit/>
            </a:bodyPr>
            <a:lstStyle/>
            <a:p>
              <a:pPr algn="ctr"/>
            </a:p>
          </p:txBody>
        </p:sp>
        <p:sp>
          <p:nvSpPr>
            <p:cNvPr id="139" name="椭圆 72"/>
            <p:cNvSpPr/>
            <p:nvPr/>
          </p:nvSpPr>
          <p:spPr>
            <a:xfrm>
              <a:off x="12245" y="12245"/>
              <a:ext cx="536565" cy="536565"/>
            </a:xfrm>
            <a:prstGeom prst="ellipse">
              <a:avLst/>
            </a:prstGeom>
            <a:gradFill flip="none" rotWithShape="1">
              <a:gsLst>
                <a:gs pos="0">
                  <a:srgbClr val="FFFFFF"/>
                </a:gs>
                <a:gs pos="35000">
                  <a:srgbClr val="6DAD7F"/>
                </a:gs>
                <a:gs pos="100000">
                  <a:srgbClr val="239189"/>
                </a:gs>
              </a:gsLst>
              <a:lin ang="18900000" scaled="0"/>
            </a:gradFill>
            <a:ln w="12700" cap="flat">
              <a:noFill/>
              <a:miter lim="400000"/>
            </a:ln>
            <a:effectLst/>
          </p:spPr>
          <p:txBody>
            <a:bodyPr wrap="square" lIns="45719" tIns="45719" rIns="45719" bIns="45719" numCol="1" anchor="ctr">
              <a:noAutofit/>
            </a:bodyPr>
            <a:lstStyle/>
            <a:p>
              <a:pPr algn="ctr">
                <a:defRPr>
                  <a:solidFill>
                    <a:srgbClr val="FFFFFF"/>
                  </a:solidFill>
                </a:defRPr>
              </a:pPr>
            </a:p>
          </p:txBody>
        </p:sp>
      </p:grpSp>
      <p:sp>
        <p:nvSpPr>
          <p:cNvPr id="141" name="椭圆 73"/>
          <p:cNvSpPr/>
          <p:nvPr/>
        </p:nvSpPr>
        <p:spPr>
          <a:xfrm rot="10498052">
            <a:off x="555978" y="1038302"/>
            <a:ext cx="228601" cy="228601"/>
          </a:xfrm>
          <a:prstGeom prst="ellipse">
            <a:avLst/>
          </a:prstGeom>
          <a:solidFill>
            <a:srgbClr val="9E315A"/>
          </a:solidFill>
          <a:ln w="12700">
            <a:miter lim="400000"/>
          </a:ln>
          <a:effectLst>
            <a:outerShdw blurRad="254000" dist="127000" dir="8100000" rotWithShape="0">
              <a:srgbClr val="000000">
                <a:alpha val="60000"/>
              </a:srgbClr>
            </a:outerShdw>
          </a:effectLst>
        </p:spPr>
        <p:txBody>
          <a:bodyPr lIns="45719" rIns="45719" anchor="ctr"/>
          <a:lstStyle/>
          <a:p>
            <a:pPr algn="ctr">
              <a:defRPr>
                <a:solidFill>
                  <a:srgbClr val="FFFFFF"/>
                </a:solidFill>
              </a:defRPr>
            </a:pPr>
          </a:p>
        </p:txBody>
      </p:sp>
      <p:sp>
        <p:nvSpPr>
          <p:cNvPr id="142" name="椭圆 74"/>
          <p:cNvSpPr/>
          <p:nvPr/>
        </p:nvSpPr>
        <p:spPr>
          <a:xfrm rot="10498052">
            <a:off x="1708162" y="3549951"/>
            <a:ext cx="114301" cy="114301"/>
          </a:xfrm>
          <a:prstGeom prst="ellipse">
            <a:avLst/>
          </a:prstGeom>
          <a:solidFill>
            <a:srgbClr val="4BB365"/>
          </a:solidFill>
          <a:ln w="12700">
            <a:miter lim="400000"/>
          </a:ln>
          <a:effectLst>
            <a:outerShdw blurRad="254000" dist="127000" dir="8100000" rotWithShape="0">
              <a:srgbClr val="000000">
                <a:alpha val="60000"/>
              </a:srgbClr>
            </a:outerShdw>
          </a:effectLst>
        </p:spPr>
        <p:txBody>
          <a:bodyPr lIns="45719" rIns="45719" anchor="ctr"/>
          <a:lstStyle/>
          <a:p>
            <a:pPr algn="ctr">
              <a:defRPr>
                <a:solidFill>
                  <a:srgbClr val="FFFFFF"/>
                </a:solidFill>
              </a:defRPr>
            </a:pPr>
          </a:p>
        </p:txBody>
      </p:sp>
      <p:sp>
        <p:nvSpPr>
          <p:cNvPr id="143" name="椭圆 75"/>
          <p:cNvSpPr/>
          <p:nvPr/>
        </p:nvSpPr>
        <p:spPr>
          <a:xfrm rot="10498052">
            <a:off x="1285330" y="4629788"/>
            <a:ext cx="228601" cy="228601"/>
          </a:xfrm>
          <a:prstGeom prst="ellipse">
            <a:avLst/>
          </a:prstGeom>
          <a:solidFill>
            <a:srgbClr val="5EB244"/>
          </a:solidFill>
          <a:ln w="12700">
            <a:miter lim="400000"/>
          </a:ln>
          <a:effectLst>
            <a:outerShdw blurRad="254000" dist="127000" dir="8100000" rotWithShape="0">
              <a:srgbClr val="000000">
                <a:alpha val="60000"/>
              </a:srgbClr>
            </a:outerShdw>
          </a:effectLst>
        </p:spPr>
        <p:txBody>
          <a:bodyPr lIns="45719" rIns="45719" anchor="ctr"/>
          <a:lstStyle/>
          <a:p>
            <a:pPr algn="ctr">
              <a:defRPr>
                <a:solidFill>
                  <a:srgbClr val="FFFFFF"/>
                </a:solidFill>
              </a:defRPr>
            </a:pPr>
          </a:p>
        </p:txBody>
      </p:sp>
      <p:grpSp>
        <p:nvGrpSpPr>
          <p:cNvPr id="146" name="组合 76"/>
          <p:cNvGrpSpPr/>
          <p:nvPr/>
        </p:nvGrpSpPr>
        <p:grpSpPr>
          <a:xfrm>
            <a:off x="3671470" y="3707179"/>
            <a:ext cx="310517" cy="310517"/>
            <a:chOff x="0" y="0"/>
            <a:chExt cx="310516" cy="310516"/>
          </a:xfrm>
        </p:grpSpPr>
        <p:sp>
          <p:nvSpPr>
            <p:cNvPr id="144" name="同心圆 77"/>
            <p:cNvSpPr/>
            <p:nvPr/>
          </p:nvSpPr>
          <p:spPr>
            <a:xfrm>
              <a:off x="-1" y="-1"/>
              <a:ext cx="310518" cy="310518"/>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054" y="10800"/>
                  </a:moveTo>
                  <a:cubicBezTo>
                    <a:pt x="1054" y="16183"/>
                    <a:pt x="5417" y="20546"/>
                    <a:pt x="10800" y="20546"/>
                  </a:cubicBezTo>
                  <a:cubicBezTo>
                    <a:pt x="16183" y="20546"/>
                    <a:pt x="20546" y="16183"/>
                    <a:pt x="20546" y="10800"/>
                  </a:cubicBezTo>
                  <a:cubicBezTo>
                    <a:pt x="20546" y="5417"/>
                    <a:pt x="16183" y="1054"/>
                    <a:pt x="10800" y="1054"/>
                  </a:cubicBezTo>
                  <a:cubicBezTo>
                    <a:pt x="5417" y="1054"/>
                    <a:pt x="1054" y="5417"/>
                    <a:pt x="1054" y="10800"/>
                  </a:cubicBezTo>
                  <a:close/>
                </a:path>
              </a:pathLst>
            </a:custGeom>
            <a:gradFill flip="none" rotWithShape="1">
              <a:gsLst>
                <a:gs pos="0">
                  <a:srgbClr val="FFFFFF"/>
                </a:gs>
                <a:gs pos="55000">
                  <a:srgbClr val="F2F2F2"/>
                </a:gs>
                <a:gs pos="100000">
                  <a:srgbClr val="A6A6A6"/>
                </a:gs>
              </a:gsLst>
              <a:lin ang="8100000" scaled="0"/>
            </a:gradFill>
            <a:ln w="12700" cap="flat">
              <a:noFill/>
              <a:miter lim="400000"/>
            </a:ln>
            <a:effectLst/>
          </p:spPr>
          <p:txBody>
            <a:bodyPr wrap="square" lIns="45719" tIns="45719" rIns="45719" bIns="45719" numCol="1" anchor="ctr">
              <a:noAutofit/>
            </a:bodyPr>
            <a:lstStyle/>
            <a:p>
              <a:pPr algn="ctr"/>
            </a:p>
          </p:txBody>
        </p:sp>
        <p:sp>
          <p:nvSpPr>
            <p:cNvPr id="145" name="椭圆 78"/>
            <p:cNvSpPr/>
            <p:nvPr/>
          </p:nvSpPr>
          <p:spPr>
            <a:xfrm>
              <a:off x="6777" y="6777"/>
              <a:ext cx="296961" cy="296961"/>
            </a:xfrm>
            <a:prstGeom prst="ellipse">
              <a:avLst/>
            </a:prstGeom>
            <a:gradFill flip="none" rotWithShape="1">
              <a:gsLst>
                <a:gs pos="0">
                  <a:srgbClr val="45B46A"/>
                </a:gs>
                <a:gs pos="51000">
                  <a:srgbClr val="2AAE96"/>
                </a:gs>
                <a:gs pos="100000">
                  <a:srgbClr val="2AAE96"/>
                </a:gs>
              </a:gsLst>
              <a:lin ang="18900000" scaled="0"/>
            </a:gradFill>
            <a:ln w="12700" cap="flat">
              <a:noFill/>
              <a:miter lim="400000"/>
            </a:ln>
            <a:effectLst/>
          </p:spPr>
          <p:txBody>
            <a:bodyPr wrap="square" lIns="45719" tIns="45719" rIns="45719" bIns="45719" numCol="1" anchor="ctr">
              <a:noAutofit/>
            </a:bodyPr>
            <a:lstStyle/>
            <a:p>
              <a:pPr algn="ctr">
                <a:defRPr>
                  <a:solidFill>
                    <a:srgbClr val="FFFFFF"/>
                  </a:solidFill>
                </a:defRPr>
              </a:pPr>
            </a:p>
          </p:txBody>
        </p:sp>
      </p:grpSp>
      <p:sp>
        <p:nvSpPr>
          <p:cNvPr id="147" name="椭圆 84"/>
          <p:cNvSpPr/>
          <p:nvPr/>
        </p:nvSpPr>
        <p:spPr>
          <a:xfrm rot="10498052">
            <a:off x="3722366" y="4579641"/>
            <a:ext cx="276729" cy="276729"/>
          </a:xfrm>
          <a:prstGeom prst="ellipse">
            <a:avLst/>
          </a:prstGeom>
          <a:solidFill>
            <a:srgbClr val="239189"/>
          </a:solidFill>
          <a:ln w="12700">
            <a:miter lim="400000"/>
          </a:ln>
          <a:effectLst>
            <a:outerShdw blurRad="317500" dist="190500" dir="8100000" rotWithShape="0">
              <a:srgbClr val="000000">
                <a:alpha val="50000"/>
              </a:srgbClr>
            </a:outerShdw>
          </a:effectLst>
        </p:spPr>
        <p:txBody>
          <a:bodyPr lIns="45719" rIns="45719" anchor="ctr"/>
          <a:lstStyle/>
          <a:p>
            <a:pPr algn="ctr">
              <a:defRPr>
                <a:solidFill>
                  <a:srgbClr val="FFFFFF"/>
                </a:solidFill>
              </a:defRPr>
            </a:pPr>
          </a:p>
        </p:txBody>
      </p:sp>
      <p:sp>
        <p:nvSpPr>
          <p:cNvPr id="148" name="矩形 96"/>
          <p:cNvSpPr txBox="1"/>
          <p:nvPr/>
        </p:nvSpPr>
        <p:spPr>
          <a:xfrm>
            <a:off x="3805253" y="2399029"/>
            <a:ext cx="5022444" cy="345441"/>
          </a:xfrm>
          <a:prstGeom prst="rect">
            <a:avLst/>
          </a:prstGeom>
          <a:ln w="12700">
            <a:miter lim="400000"/>
          </a:ln>
        </p:spPr>
        <p:txBody>
          <a:bodyPr lIns="45719" rIns="45719">
            <a:spAutoFit/>
          </a:bodyPr>
          <a:lstStyle>
            <a:lvl1pPr algn="ctr">
              <a:defRPr sz="1400">
                <a:latin typeface="Abadi MT Condensed Extra Bold"/>
                <a:ea typeface="Abadi MT Condensed Extra Bold"/>
                <a:cs typeface="Abadi MT Condensed Extra Bold"/>
                <a:sym typeface="Abadi MT Condensed Extra Bold"/>
              </a:defRPr>
            </a:lvl1pPr>
          </a:lstStyle>
          <a:p>
            <a:r>
              <a:t>Huzhou International Innovative Design Workshop ＆ Competition</a:t>
            </a:r>
          </a:p>
        </p:txBody>
      </p:sp>
      <p:sp>
        <p:nvSpPr>
          <p:cNvPr id="149" name="TextBox 7"/>
          <p:cNvSpPr txBox="1"/>
          <p:nvPr/>
        </p:nvSpPr>
        <p:spPr>
          <a:xfrm>
            <a:off x="3805252" y="1864034"/>
            <a:ext cx="5184577" cy="520701"/>
          </a:xfrm>
          <a:prstGeom prst="rect">
            <a:avLst/>
          </a:prstGeom>
          <a:ln w="12700">
            <a:miter lim="400000"/>
          </a:ln>
        </p:spPr>
        <p:txBody>
          <a:bodyPr lIns="0" tIns="0" rIns="0" bIns="0">
            <a:spAutoFit/>
          </a:bodyPr>
          <a:lstStyle>
            <a:lvl1pPr algn="ctr">
              <a:defRPr sz="2900" spc="58">
                <a:latin typeface="Abadi MT Condensed Extra Bold"/>
                <a:ea typeface="Abadi MT Condensed Extra Bold"/>
                <a:cs typeface="Abadi MT Condensed Extra Bold"/>
                <a:sym typeface="Abadi MT Condensed Extra Bold"/>
              </a:defRPr>
            </a:lvl1pPr>
          </a:lstStyle>
          <a:p>
            <a:r>
              <a:t>国际学生创意设计工作坊/大賽</a:t>
            </a:r>
          </a:p>
        </p:txBody>
      </p:sp>
      <p:pic>
        <p:nvPicPr>
          <p:cNvPr id="150" name="背景音乐 - 轻快钢琴曲.mp3" descr="背景音乐 - 轻快钢琴曲.mp3"/>
          <p:cNvPicPr/>
          <p:nvPr>
            <a:audioFile r:link="rId1"/>
            <p:extLst>
              <p:ext uri="{DAA4B4D4-6D71-4841-9C94-3DE7FCFB9230}">
                <p14:media xmlns:p14="http://schemas.microsoft.com/office/powerpoint/2010/main" r:embed="rId2"/>
              </p:ext>
            </p:extLst>
          </p:nvPr>
        </p:nvPicPr>
        <p:blipFill>
          <a:blip r:embed="rId3"/>
          <a:stretch>
            <a:fillRect/>
          </a:stretch>
        </p:blipFill>
        <p:spPr>
          <a:xfrm>
            <a:off x="7643449" y="-914400"/>
            <a:ext cx="1" cy="1"/>
          </a:xfrm>
          <a:prstGeom prst="rect">
            <a:avLst/>
          </a:prstGeom>
          <a:ln w="12700">
            <a:miter lim="400000"/>
            <a:headEnd/>
            <a:tailEnd/>
          </a:ln>
        </p:spPr>
      </p:pic>
      <p:sp>
        <p:nvSpPr>
          <p:cNvPr id="151" name="矩形 96"/>
          <p:cNvSpPr txBox="1"/>
          <p:nvPr/>
        </p:nvSpPr>
        <p:spPr>
          <a:xfrm>
            <a:off x="3826513" y="3782525"/>
            <a:ext cx="5022445" cy="306705"/>
          </a:xfrm>
          <a:prstGeom prst="rect">
            <a:avLst/>
          </a:prstGeom>
          <a:ln w="12700">
            <a:miter lim="400000"/>
          </a:ln>
        </p:spPr>
        <p:txBody>
          <a:bodyPr lIns="45719" rIns="45719">
            <a:spAutoFit/>
          </a:bodyPr>
          <a:lstStyle>
            <a:lvl1pPr algn="ctr">
              <a:defRPr sz="1400">
                <a:solidFill>
                  <a:srgbClr val="FF9300"/>
                </a:solidFill>
                <a:latin typeface="Abadi MT Condensed Extra Bold"/>
                <a:ea typeface="Abadi MT Condensed Extra Bold"/>
                <a:cs typeface="Abadi MT Condensed Extra Bold"/>
                <a:sym typeface="Abadi MT Condensed Extra Bold"/>
              </a:defRPr>
            </a:lvl1pPr>
          </a:lstStyle>
          <a:p>
            <a:r>
              <a:t>2023.05.1</a:t>
            </a:r>
            <a:r>
              <a:rPr lang="en-US"/>
              <a:t>7</a:t>
            </a:r>
            <a:r>
              <a:t>(三）- 2023.06.07(三）</a:t>
            </a:r>
          </a:p>
        </p:txBody>
      </p:sp>
      <p:pic>
        <p:nvPicPr>
          <p:cNvPr id="152" name="b2c2d1ca-ca34-44de-8df0-0385781e8088.jpg" descr="b2c2d1ca-ca34-44de-8df0-0385781e8088.jpg"/>
          <p:cNvPicPr>
            <a:picLocks noChangeAspect="1"/>
          </p:cNvPicPr>
          <p:nvPr/>
        </p:nvPicPr>
        <p:blipFill>
          <a:blip r:embed="rId4"/>
          <a:srcRect l="5192" t="76487" r="36866" b="12308"/>
          <a:stretch>
            <a:fillRect/>
          </a:stretch>
        </p:blipFill>
        <p:spPr>
          <a:xfrm>
            <a:off x="4672400" y="3048135"/>
            <a:ext cx="3629073" cy="486856"/>
          </a:xfrm>
          <a:prstGeom prst="rect">
            <a:avLst/>
          </a:prstGeom>
          <a:ln w="12700">
            <a:miter lim="400000"/>
            <a:headEnd/>
            <a:tailEnd/>
          </a:ln>
        </p:spPr>
      </p:pic>
      <p:pic>
        <p:nvPicPr>
          <p:cNvPr id="153" name="影像" descr="影像"/>
          <p:cNvPicPr>
            <a:picLocks noChangeAspect="1"/>
          </p:cNvPicPr>
          <p:nvPr/>
        </p:nvPicPr>
        <p:blipFill>
          <a:blip r:embed="rId5"/>
          <a:stretch>
            <a:fillRect/>
          </a:stretch>
        </p:blipFill>
        <p:spPr>
          <a:xfrm>
            <a:off x="4469580" y="711103"/>
            <a:ext cx="1138446" cy="1138446"/>
          </a:xfrm>
          <a:prstGeom prst="rect">
            <a:avLst/>
          </a:prstGeom>
          <a:ln w="12700">
            <a:miter lim="400000"/>
            <a:headEnd/>
            <a:tailEnd/>
          </a:ln>
        </p:spPr>
      </p:pic>
      <p:grpSp>
        <p:nvGrpSpPr>
          <p:cNvPr id="156" name="群組"/>
          <p:cNvGrpSpPr/>
          <p:nvPr/>
        </p:nvGrpSpPr>
        <p:grpSpPr>
          <a:xfrm>
            <a:off x="5487112" y="1040120"/>
            <a:ext cx="1512686" cy="1626527"/>
            <a:chOff x="0" y="0"/>
            <a:chExt cx="1512684" cy="1626526"/>
          </a:xfrm>
        </p:grpSpPr>
        <p:sp>
          <p:nvSpPr>
            <p:cNvPr id="154" name="2023HIIDWC"/>
            <p:cNvSpPr/>
            <p:nvPr/>
          </p:nvSpPr>
          <p:spPr>
            <a:xfrm>
              <a:off x="0" y="0"/>
              <a:ext cx="1270000" cy="1270000"/>
            </a:xfrm>
            <a:prstGeom prst="line">
              <a:avLst/>
            </a:prstGeom>
            <a:noFill/>
            <a:ln w="12700" cap="flat">
              <a:noFill/>
              <a:miter lim="400000"/>
            </a:ln>
            <a:effectLst/>
          </p:spPr>
          <p:txBody>
            <a:bodyPr wrap="none" lIns="45719" tIns="45719" rIns="45719" bIns="45719" numCol="1" anchor="t">
              <a:spAutoFit/>
            </a:bodyPr>
            <a:lstStyle>
              <a:lvl1pPr defTabSz="685800">
                <a:lnSpc>
                  <a:spcPct val="90000"/>
                </a:lnSpc>
                <a:spcBef>
                  <a:spcPts val="700"/>
                </a:spcBef>
                <a:defRPr sz="2600">
                  <a:latin typeface="Abadi MT Condensed Extra Bold"/>
                  <a:ea typeface="Abadi MT Condensed Extra Bold"/>
                  <a:cs typeface="Abadi MT Condensed Extra Bold"/>
                  <a:sym typeface="Abadi MT Condensed Extra Bold"/>
                </a:defRPr>
              </a:lvl1pPr>
            </a:lstStyle>
            <a:p>
              <a:r>
                <a:t>2023HIIDWC</a:t>
              </a:r>
            </a:p>
          </p:txBody>
        </p:sp>
        <p:sp>
          <p:nvSpPr>
            <p:cNvPr id="155" name="Empathy"/>
            <p:cNvSpPr/>
            <p:nvPr/>
          </p:nvSpPr>
          <p:spPr>
            <a:xfrm>
              <a:off x="242684" y="356526"/>
              <a:ext cx="1270001" cy="1270001"/>
            </a:xfrm>
            <a:prstGeom prst="line">
              <a:avLst/>
            </a:prstGeom>
            <a:noFill/>
            <a:ln w="12700" cap="flat">
              <a:noFill/>
              <a:miter lim="400000"/>
            </a:ln>
            <a:effectLst/>
          </p:spPr>
          <p:txBody>
            <a:bodyPr wrap="none" lIns="45719" tIns="45719" rIns="45719" bIns="45719" numCol="1" anchor="t">
              <a:spAutoFit/>
            </a:bodyPr>
            <a:lstStyle>
              <a:lvl1pPr>
                <a:defRPr sz="1700">
                  <a:solidFill>
                    <a:srgbClr val="FF9300"/>
                  </a:solidFill>
                  <a:latin typeface="Abadi MT Condensed Extra Bold"/>
                  <a:ea typeface="Abadi MT Condensed Extra Bold"/>
                  <a:cs typeface="Abadi MT Condensed Extra Bold"/>
                  <a:sym typeface="Abadi MT Condensed Extra Bold"/>
                </a:defRPr>
              </a:lvl1pPr>
            </a:lstStyle>
            <a:p>
              <a:r>
                <a:t>Empathy</a:t>
              </a:r>
            </a:p>
          </p:txBody>
        </p:sp>
      </p:grpSp>
      <p:pic>
        <p:nvPicPr>
          <p:cNvPr id="157" name="湖州师范学院校徽.png" descr="湖州师范学院校徽.png"/>
          <p:cNvPicPr/>
          <p:nvPr/>
        </p:nvPicPr>
        <p:blipFill>
          <a:blip r:embed="rId6"/>
          <a:stretch>
            <a:fillRect/>
          </a:stretch>
        </p:blipFill>
        <p:spPr>
          <a:xfrm rot="60170">
            <a:off x="1953334" y="1391114"/>
            <a:ext cx="1702414" cy="1720723"/>
          </a:xfrm>
          <a:prstGeom prst="rect">
            <a:avLst/>
          </a:prstGeom>
          <a:ln w="12700">
            <a:miter lim="400000"/>
            <a:headEnd/>
            <a:tailEnd/>
          </a:ln>
          <a:effectLst>
            <a:outerShdw blurRad="114300" dist="88900" dir="8100000" rotWithShape="0">
              <a:srgbClr val="000000">
                <a:alpha val="40000"/>
              </a:srgbClr>
            </a:outerShdw>
          </a:effectLst>
        </p:spPr>
      </p:pic>
    </p:spTree>
  </p:cSld>
  <p:clrMapOvr>
    <a:masterClrMapping/>
  </p:clrMapOvr>
  <p:transition spd="med" advClick="0" advTm="3000"/>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1983" fill="hold"/>
                                        <p:tgtEl>
                                          <p:spTgt spid="150"/>
                                        </p:tgtEl>
                                      </p:cBhvr>
                                    </p:cmd>
                                  </p:childTnLst>
                                </p:cTn>
                              </p:par>
                            </p:childTnLst>
                          </p:cTn>
                        </p:par>
                        <p:par>
                          <p:cTn id="7" fill="hold">
                            <p:stCondLst>
                              <p:cond delay="212000"/>
                            </p:stCondLst>
                            <p:childTnLst>
                              <p:par>
                                <p:cTn id="8" presetID="22" presetClass="entr" presetSubtype="4" fill="hold" grpId="2" nodeType="afterEffect">
                                  <p:stCondLst>
                                    <p:cond delay="0"/>
                                  </p:stCondLst>
                                  <p:childTnLst>
                                    <p:set>
                                      <p:cBhvr>
                                        <p:cTn id="9" dur="indefinite" fill="hold"/>
                                        <p:tgtEl>
                                          <p:spTgt spid="122"/>
                                        </p:tgtEl>
                                        <p:attrNameLst>
                                          <p:attrName>style.visibility</p:attrName>
                                        </p:attrNameLst>
                                      </p:cBhvr>
                                      <p:to>
                                        <p:strVal val="visible"/>
                                      </p:to>
                                    </p:set>
                                    <p:animEffect transition="in" filter="wipe(down)">
                                      <p:cBhvr>
                                        <p:cTn id="10" dur="500"/>
                                        <p:tgtEl>
                                          <p:spTgt spid="122"/>
                                        </p:tgtEl>
                                      </p:cBhvr>
                                    </p:animEffect>
                                  </p:childTnLst>
                                </p:cTn>
                              </p:par>
                            </p:childTnLst>
                          </p:cTn>
                        </p:par>
                        <p:par>
                          <p:cTn id="11" fill="hold">
                            <p:stCondLst>
                              <p:cond delay="212500"/>
                            </p:stCondLst>
                            <p:childTnLst>
                              <p:par>
                                <p:cTn id="12" presetID="22" presetClass="entr" presetSubtype="4" fill="hold" grpId="3" nodeType="afterEffect">
                                  <p:stCondLst>
                                    <p:cond delay="100"/>
                                  </p:stCondLst>
                                  <p:childTnLst>
                                    <p:set>
                                      <p:cBhvr>
                                        <p:cTn id="13" dur="indefinite" fill="hold"/>
                                        <p:tgtEl>
                                          <p:spTgt spid="121"/>
                                        </p:tgtEl>
                                        <p:attrNameLst>
                                          <p:attrName>style.visibility</p:attrName>
                                        </p:attrNameLst>
                                      </p:cBhvr>
                                      <p:to>
                                        <p:strVal val="visible"/>
                                      </p:to>
                                    </p:set>
                                    <p:animEffect transition="in" filter="wipe(down)">
                                      <p:cBhvr>
                                        <p:cTn id="14" dur="500"/>
                                        <p:tgtEl>
                                          <p:spTgt spid="121"/>
                                        </p:tgtEl>
                                      </p:cBhvr>
                                    </p:animEffect>
                                  </p:childTnLst>
                                </p:cTn>
                              </p:par>
                            </p:childTnLst>
                          </p:cTn>
                        </p:par>
                        <p:par>
                          <p:cTn id="15" fill="hold">
                            <p:stCondLst>
                              <p:cond delay="213100"/>
                            </p:stCondLst>
                            <p:childTnLst>
                              <p:par>
                                <p:cTn id="16" presetID="22" presetClass="entr" presetSubtype="4" fill="hold" grpId="4" nodeType="afterEffect">
                                  <p:stCondLst>
                                    <p:cond delay="200"/>
                                  </p:stCondLst>
                                  <p:childTnLst>
                                    <p:set>
                                      <p:cBhvr>
                                        <p:cTn id="17" dur="indefinite" fill="hold"/>
                                        <p:tgtEl>
                                          <p:spTgt spid="110"/>
                                        </p:tgtEl>
                                        <p:attrNameLst>
                                          <p:attrName>style.visibility</p:attrName>
                                        </p:attrNameLst>
                                      </p:cBhvr>
                                      <p:to>
                                        <p:strVal val="visible"/>
                                      </p:to>
                                    </p:set>
                                    <p:animEffect transition="in" filter="wipe(down)">
                                      <p:cBhvr>
                                        <p:cTn id="18" dur="500"/>
                                        <p:tgtEl>
                                          <p:spTgt spid="110"/>
                                        </p:tgtEl>
                                      </p:cBhvr>
                                    </p:animEffect>
                                  </p:childTnLst>
                                </p:cTn>
                              </p:par>
                            </p:childTnLst>
                          </p:cTn>
                        </p:par>
                        <p:par>
                          <p:cTn id="19" fill="hold">
                            <p:stCondLst>
                              <p:cond delay="213800"/>
                            </p:stCondLst>
                            <p:childTnLst>
                              <p:par>
                                <p:cTn id="20" presetID="22" presetClass="entr" presetSubtype="2" fill="hold" grpId="5" nodeType="afterEffect">
                                  <p:stCondLst>
                                    <p:cond delay="300"/>
                                  </p:stCondLst>
                                  <p:childTnLst>
                                    <p:set>
                                      <p:cBhvr>
                                        <p:cTn id="21" dur="indefinite" fill="hold"/>
                                        <p:tgtEl>
                                          <p:spTgt spid="111"/>
                                        </p:tgtEl>
                                        <p:attrNameLst>
                                          <p:attrName>style.visibility</p:attrName>
                                        </p:attrNameLst>
                                      </p:cBhvr>
                                      <p:to>
                                        <p:strVal val="visible"/>
                                      </p:to>
                                    </p:set>
                                    <p:animEffect transition="in" filter="wipe(right)">
                                      <p:cBhvr>
                                        <p:cTn id="22" dur="500"/>
                                        <p:tgtEl>
                                          <p:spTgt spid="111"/>
                                        </p:tgtEl>
                                      </p:cBhvr>
                                    </p:animEffect>
                                  </p:childTnLst>
                                </p:cTn>
                              </p:par>
                            </p:childTnLst>
                          </p:cTn>
                        </p:par>
                        <p:par>
                          <p:cTn id="23" fill="hold">
                            <p:stCondLst>
                              <p:cond delay="214600"/>
                            </p:stCondLst>
                            <p:childTnLst>
                              <p:par>
                                <p:cTn id="24" presetID="22" presetClass="entr" presetSubtype="2" fill="hold" grpId="6" nodeType="afterEffect">
                                  <p:stCondLst>
                                    <p:cond delay="400"/>
                                  </p:stCondLst>
                                  <p:childTnLst>
                                    <p:set>
                                      <p:cBhvr>
                                        <p:cTn id="25" dur="indefinite" fill="hold"/>
                                        <p:tgtEl>
                                          <p:spTgt spid="112"/>
                                        </p:tgtEl>
                                        <p:attrNameLst>
                                          <p:attrName>style.visibility</p:attrName>
                                        </p:attrNameLst>
                                      </p:cBhvr>
                                      <p:to>
                                        <p:strVal val="visible"/>
                                      </p:to>
                                    </p:set>
                                    <p:animEffect transition="in" filter="wipe(right)">
                                      <p:cBhvr>
                                        <p:cTn id="26" dur="500"/>
                                        <p:tgtEl>
                                          <p:spTgt spid="112"/>
                                        </p:tgtEl>
                                      </p:cBhvr>
                                    </p:animEffect>
                                  </p:childTnLst>
                                </p:cTn>
                              </p:par>
                            </p:childTnLst>
                          </p:cTn>
                        </p:par>
                        <p:par>
                          <p:cTn id="27" fill="hold">
                            <p:stCondLst>
                              <p:cond delay="215500"/>
                            </p:stCondLst>
                            <p:childTnLst>
                              <p:par>
                                <p:cTn id="28" presetID="22" presetClass="entr" presetSubtype="2" fill="hold" grpId="7" nodeType="afterEffect">
                                  <p:stCondLst>
                                    <p:cond delay="500"/>
                                  </p:stCondLst>
                                  <p:childTnLst>
                                    <p:set>
                                      <p:cBhvr>
                                        <p:cTn id="29" dur="indefinite" fill="hold"/>
                                        <p:tgtEl>
                                          <p:spTgt spid="113"/>
                                        </p:tgtEl>
                                        <p:attrNameLst>
                                          <p:attrName>style.visibility</p:attrName>
                                        </p:attrNameLst>
                                      </p:cBhvr>
                                      <p:to>
                                        <p:strVal val="visible"/>
                                      </p:to>
                                    </p:set>
                                    <p:animEffect transition="in" filter="wipe(right)">
                                      <p:cBhvr>
                                        <p:cTn id="30" dur="500"/>
                                        <p:tgtEl>
                                          <p:spTgt spid="113"/>
                                        </p:tgtEl>
                                      </p:cBhvr>
                                    </p:animEffect>
                                  </p:childTnLst>
                                </p:cTn>
                              </p:par>
                            </p:childTnLst>
                          </p:cTn>
                        </p:par>
                        <p:par>
                          <p:cTn id="31" fill="hold">
                            <p:stCondLst>
                              <p:cond delay="216500"/>
                            </p:stCondLst>
                            <p:childTnLst>
                              <p:par>
                                <p:cTn id="32" presetID="22" presetClass="entr" presetSubtype="1" fill="hold" grpId="8" nodeType="afterEffect">
                                  <p:stCondLst>
                                    <p:cond delay="700"/>
                                  </p:stCondLst>
                                  <p:childTnLst>
                                    <p:set>
                                      <p:cBhvr>
                                        <p:cTn id="33" dur="indefinite" fill="hold"/>
                                        <p:tgtEl>
                                          <p:spTgt spid="114"/>
                                        </p:tgtEl>
                                        <p:attrNameLst>
                                          <p:attrName>style.visibility</p:attrName>
                                        </p:attrNameLst>
                                      </p:cBhvr>
                                      <p:to>
                                        <p:strVal val="visible"/>
                                      </p:to>
                                    </p:set>
                                    <p:animEffect transition="in" filter="wipe(up)">
                                      <p:cBhvr>
                                        <p:cTn id="34" dur="500"/>
                                        <p:tgtEl>
                                          <p:spTgt spid="114"/>
                                        </p:tgtEl>
                                      </p:cBhvr>
                                    </p:animEffect>
                                  </p:childTnLst>
                                </p:cTn>
                              </p:par>
                            </p:childTnLst>
                          </p:cTn>
                        </p:par>
                        <p:par>
                          <p:cTn id="35" fill="hold">
                            <p:stCondLst>
                              <p:cond delay="217700"/>
                            </p:stCondLst>
                            <p:childTnLst>
                              <p:par>
                                <p:cTn id="36" presetID="22" presetClass="entr" presetSubtype="2" fill="hold" grpId="9" nodeType="afterEffect">
                                  <p:stCondLst>
                                    <p:cond delay="600"/>
                                  </p:stCondLst>
                                  <p:childTnLst>
                                    <p:set>
                                      <p:cBhvr>
                                        <p:cTn id="37" dur="indefinite" fill="hold"/>
                                        <p:tgtEl>
                                          <p:spTgt spid="115"/>
                                        </p:tgtEl>
                                        <p:attrNameLst>
                                          <p:attrName>style.visibility</p:attrName>
                                        </p:attrNameLst>
                                      </p:cBhvr>
                                      <p:to>
                                        <p:strVal val="visible"/>
                                      </p:to>
                                    </p:set>
                                    <p:animEffect transition="in" filter="wipe(right)">
                                      <p:cBhvr>
                                        <p:cTn id="38" dur="500"/>
                                        <p:tgtEl>
                                          <p:spTgt spid="115"/>
                                        </p:tgtEl>
                                      </p:cBhvr>
                                    </p:animEffect>
                                  </p:childTnLst>
                                </p:cTn>
                              </p:par>
                            </p:childTnLst>
                          </p:cTn>
                        </p:par>
                        <p:par>
                          <p:cTn id="39" fill="hold">
                            <p:stCondLst>
                              <p:cond delay="218800"/>
                            </p:stCondLst>
                            <p:childTnLst>
                              <p:par>
                                <p:cTn id="40" presetID="22" presetClass="entr" presetSubtype="1" fill="hold" grpId="10" nodeType="afterEffect">
                                  <p:stCondLst>
                                    <p:cond delay="800"/>
                                  </p:stCondLst>
                                  <p:childTnLst>
                                    <p:set>
                                      <p:cBhvr>
                                        <p:cTn id="41" dur="indefinite" fill="hold"/>
                                        <p:tgtEl>
                                          <p:spTgt spid="119"/>
                                        </p:tgtEl>
                                        <p:attrNameLst>
                                          <p:attrName>style.visibility</p:attrName>
                                        </p:attrNameLst>
                                      </p:cBhvr>
                                      <p:to>
                                        <p:strVal val="visible"/>
                                      </p:to>
                                    </p:set>
                                    <p:animEffect transition="in" filter="wipe(up)">
                                      <p:cBhvr>
                                        <p:cTn id="42" dur="500"/>
                                        <p:tgtEl>
                                          <p:spTgt spid="119"/>
                                        </p:tgtEl>
                                      </p:cBhvr>
                                    </p:animEffect>
                                  </p:childTnLst>
                                </p:cTn>
                              </p:par>
                            </p:childTnLst>
                          </p:cTn>
                        </p:par>
                        <p:par>
                          <p:cTn id="43" fill="hold">
                            <p:stCondLst>
                              <p:cond delay="220100"/>
                            </p:stCondLst>
                            <p:childTnLst>
                              <p:par>
                                <p:cTn id="44" presetID="22" presetClass="entr" presetSubtype="1" fill="hold" grpId="11" nodeType="afterEffect">
                                  <p:stCondLst>
                                    <p:cond delay="900"/>
                                  </p:stCondLst>
                                  <p:childTnLst>
                                    <p:set>
                                      <p:cBhvr>
                                        <p:cTn id="45" dur="indefinite" fill="hold"/>
                                        <p:tgtEl>
                                          <p:spTgt spid="118"/>
                                        </p:tgtEl>
                                        <p:attrNameLst>
                                          <p:attrName>style.visibility</p:attrName>
                                        </p:attrNameLst>
                                      </p:cBhvr>
                                      <p:to>
                                        <p:strVal val="visible"/>
                                      </p:to>
                                    </p:set>
                                    <p:animEffect transition="in" filter="wipe(up)">
                                      <p:cBhvr>
                                        <p:cTn id="46" dur="500"/>
                                        <p:tgtEl>
                                          <p:spTgt spid="118"/>
                                        </p:tgtEl>
                                      </p:cBhvr>
                                    </p:animEffect>
                                  </p:childTnLst>
                                </p:cTn>
                              </p:par>
                            </p:childTnLst>
                          </p:cTn>
                        </p:par>
                        <p:par>
                          <p:cTn id="47" fill="hold">
                            <p:stCondLst>
                              <p:cond delay="221500"/>
                            </p:stCondLst>
                            <p:childTnLst>
                              <p:par>
                                <p:cTn id="48" presetID="22" presetClass="entr" presetSubtype="1" fill="hold" grpId="12" nodeType="afterEffect">
                                  <p:stCondLst>
                                    <p:cond delay="1200"/>
                                  </p:stCondLst>
                                  <p:childTnLst>
                                    <p:set>
                                      <p:cBhvr>
                                        <p:cTn id="49" dur="indefinite" fill="hold"/>
                                        <p:tgtEl>
                                          <p:spTgt spid="117"/>
                                        </p:tgtEl>
                                        <p:attrNameLst>
                                          <p:attrName>style.visibility</p:attrName>
                                        </p:attrNameLst>
                                      </p:cBhvr>
                                      <p:to>
                                        <p:strVal val="visible"/>
                                      </p:to>
                                    </p:set>
                                    <p:animEffect transition="in" filter="wipe(up)">
                                      <p:cBhvr>
                                        <p:cTn id="50" dur="500"/>
                                        <p:tgtEl>
                                          <p:spTgt spid="117"/>
                                        </p:tgtEl>
                                      </p:cBhvr>
                                    </p:animEffect>
                                  </p:childTnLst>
                                </p:cTn>
                              </p:par>
                            </p:childTnLst>
                          </p:cTn>
                        </p:par>
                        <p:par>
                          <p:cTn id="51" fill="hold">
                            <p:stCondLst>
                              <p:cond delay="223200"/>
                            </p:stCondLst>
                            <p:childTnLst>
                              <p:par>
                                <p:cTn id="52" presetID="22" presetClass="entr" presetSubtype="1" fill="hold" grpId="13" nodeType="afterEffect">
                                  <p:stCondLst>
                                    <p:cond delay="1100"/>
                                  </p:stCondLst>
                                  <p:childTnLst>
                                    <p:set>
                                      <p:cBhvr>
                                        <p:cTn id="53" dur="indefinite" fill="hold"/>
                                        <p:tgtEl>
                                          <p:spTgt spid="116"/>
                                        </p:tgtEl>
                                        <p:attrNameLst>
                                          <p:attrName>style.visibility</p:attrName>
                                        </p:attrNameLst>
                                      </p:cBhvr>
                                      <p:to>
                                        <p:strVal val="visible"/>
                                      </p:to>
                                    </p:set>
                                    <p:animEffect transition="in" filter="wipe(up)">
                                      <p:cBhvr>
                                        <p:cTn id="54" dur="500"/>
                                        <p:tgtEl>
                                          <p:spTgt spid="116"/>
                                        </p:tgtEl>
                                      </p:cBhvr>
                                    </p:animEffect>
                                  </p:childTnLst>
                                </p:cTn>
                              </p:par>
                            </p:childTnLst>
                          </p:cTn>
                        </p:par>
                        <p:par>
                          <p:cTn id="55" fill="hold">
                            <p:stCondLst>
                              <p:cond delay="224800"/>
                            </p:stCondLst>
                            <p:childTnLst>
                              <p:par>
                                <p:cTn id="56" presetID="22" presetClass="entr" presetSubtype="1" fill="hold" grpId="14" nodeType="afterEffect">
                                  <p:stCondLst>
                                    <p:cond delay="1000"/>
                                  </p:stCondLst>
                                  <p:childTnLst>
                                    <p:set>
                                      <p:cBhvr>
                                        <p:cTn id="57" dur="indefinite" fill="hold"/>
                                        <p:tgtEl>
                                          <p:spTgt spid="120"/>
                                        </p:tgtEl>
                                        <p:attrNameLst>
                                          <p:attrName>style.visibility</p:attrName>
                                        </p:attrNameLst>
                                      </p:cBhvr>
                                      <p:to>
                                        <p:strVal val="visible"/>
                                      </p:to>
                                    </p:set>
                                    <p:animEffect transition="in" filter="wipe(up)">
                                      <p:cBhvr>
                                        <p:cTn id="58" dur="500"/>
                                        <p:tgtEl>
                                          <p:spTgt spid="120"/>
                                        </p:tgtEl>
                                      </p:cBhvr>
                                    </p:animEffect>
                                  </p:childTnLst>
                                </p:cTn>
                              </p:par>
                            </p:childTnLst>
                          </p:cTn>
                        </p:par>
                        <p:par>
                          <p:cTn id="59" fill="hold">
                            <p:stCondLst>
                              <p:cond delay="226300"/>
                            </p:stCondLst>
                            <p:childTnLst>
                              <p:par>
                                <p:cTn id="60" presetID="10" presetClass="entr" presetSubtype="0" fill="hold" grpId="15" nodeType="afterEffect">
                                  <p:stCondLst>
                                    <p:cond delay="0"/>
                                  </p:stCondLst>
                                  <p:childTnLst>
                                    <p:set>
                                      <p:cBhvr>
                                        <p:cTn id="61" dur="indefinite" fill="hold"/>
                                        <p:tgtEl>
                                          <p:spTgt spid="123"/>
                                        </p:tgtEl>
                                        <p:attrNameLst>
                                          <p:attrName>style.visibility</p:attrName>
                                        </p:attrNameLst>
                                      </p:cBhvr>
                                      <p:to>
                                        <p:strVal val="visible"/>
                                      </p:to>
                                    </p:set>
                                    <p:animEffect transition="in" filter="fade">
                                      <p:cBhvr>
                                        <p:cTn id="62" dur="500"/>
                                        <p:tgtEl>
                                          <p:spTgt spid="123"/>
                                        </p:tgtEl>
                                      </p:cBhvr>
                                    </p:animEffect>
                                  </p:childTnLst>
                                </p:cTn>
                              </p:par>
                            </p:childTnLst>
                          </p:cTn>
                        </p:par>
                        <p:par>
                          <p:cTn id="63" fill="hold">
                            <p:stCondLst>
                              <p:cond delay="226800"/>
                            </p:stCondLst>
                            <p:childTnLst>
                              <p:par>
                                <p:cTn id="64" presetID="10" presetClass="entr" presetSubtype="0" fill="hold" grpId="16" nodeType="afterEffect">
                                  <p:stCondLst>
                                    <p:cond delay="200"/>
                                  </p:stCondLst>
                                  <p:childTnLst>
                                    <p:set>
                                      <p:cBhvr>
                                        <p:cTn id="65" dur="indefinite" fill="hold"/>
                                        <p:tgtEl>
                                          <p:spTgt spid="134"/>
                                        </p:tgtEl>
                                        <p:attrNameLst>
                                          <p:attrName>style.visibility</p:attrName>
                                        </p:attrNameLst>
                                      </p:cBhvr>
                                      <p:to>
                                        <p:strVal val="visible"/>
                                      </p:to>
                                    </p:set>
                                    <p:animEffect transition="in" filter="fade">
                                      <p:cBhvr>
                                        <p:cTn id="66" dur="500"/>
                                        <p:tgtEl>
                                          <p:spTgt spid="134"/>
                                        </p:tgtEl>
                                      </p:cBhvr>
                                    </p:animEffect>
                                  </p:childTnLst>
                                </p:cTn>
                              </p:par>
                            </p:childTnLst>
                          </p:cTn>
                        </p:par>
                        <p:par>
                          <p:cTn id="67" fill="hold">
                            <p:stCondLst>
                              <p:cond delay="227500"/>
                            </p:stCondLst>
                            <p:childTnLst>
                              <p:par>
                                <p:cTn id="68" presetID="10" presetClass="entr" presetSubtype="0" fill="hold" grpId="17" nodeType="afterEffect">
                                  <p:stCondLst>
                                    <p:cond delay="300"/>
                                  </p:stCondLst>
                                  <p:childTnLst>
                                    <p:set>
                                      <p:cBhvr>
                                        <p:cTn id="69" dur="indefinite" fill="hold"/>
                                        <p:tgtEl>
                                          <p:spTgt spid="128"/>
                                        </p:tgtEl>
                                        <p:attrNameLst>
                                          <p:attrName>style.visibility</p:attrName>
                                        </p:attrNameLst>
                                      </p:cBhvr>
                                      <p:to>
                                        <p:strVal val="visible"/>
                                      </p:to>
                                    </p:set>
                                    <p:animEffect transition="in" filter="fade">
                                      <p:cBhvr>
                                        <p:cTn id="70" dur="500"/>
                                        <p:tgtEl>
                                          <p:spTgt spid="128"/>
                                        </p:tgtEl>
                                      </p:cBhvr>
                                    </p:animEffect>
                                  </p:childTnLst>
                                </p:cTn>
                              </p:par>
                            </p:childTnLst>
                          </p:cTn>
                        </p:par>
                        <p:par>
                          <p:cTn id="71" fill="hold">
                            <p:stCondLst>
                              <p:cond delay="228300"/>
                            </p:stCondLst>
                            <p:childTnLst>
                              <p:par>
                                <p:cTn id="72" presetID="10" presetClass="entr" presetSubtype="0" fill="hold" grpId="18" nodeType="afterEffect">
                                  <p:stCondLst>
                                    <p:cond delay="400"/>
                                  </p:stCondLst>
                                  <p:childTnLst>
                                    <p:set>
                                      <p:cBhvr>
                                        <p:cTn id="73" dur="indefinite" fill="hold"/>
                                        <p:tgtEl>
                                          <p:spTgt spid="141"/>
                                        </p:tgtEl>
                                        <p:attrNameLst>
                                          <p:attrName>style.visibility</p:attrName>
                                        </p:attrNameLst>
                                      </p:cBhvr>
                                      <p:to>
                                        <p:strVal val="visible"/>
                                      </p:to>
                                    </p:set>
                                    <p:animEffect transition="in" filter="fade">
                                      <p:cBhvr>
                                        <p:cTn id="74" dur="500"/>
                                        <p:tgtEl>
                                          <p:spTgt spid="141"/>
                                        </p:tgtEl>
                                      </p:cBhvr>
                                    </p:animEffect>
                                  </p:childTnLst>
                                </p:cTn>
                              </p:par>
                            </p:childTnLst>
                          </p:cTn>
                        </p:par>
                        <p:par>
                          <p:cTn id="75" fill="hold">
                            <p:stCondLst>
                              <p:cond delay="229200"/>
                            </p:stCondLst>
                            <p:childTnLst>
                              <p:par>
                                <p:cTn id="76" presetID="10" presetClass="entr" presetSubtype="0" fill="hold" grpId="19" nodeType="afterEffect">
                                  <p:stCondLst>
                                    <p:cond delay="500"/>
                                  </p:stCondLst>
                                  <p:childTnLst>
                                    <p:set>
                                      <p:cBhvr>
                                        <p:cTn id="77" dur="indefinite" fill="hold"/>
                                        <p:tgtEl>
                                          <p:spTgt spid="137"/>
                                        </p:tgtEl>
                                        <p:attrNameLst>
                                          <p:attrName>style.visibility</p:attrName>
                                        </p:attrNameLst>
                                      </p:cBhvr>
                                      <p:to>
                                        <p:strVal val="visible"/>
                                      </p:to>
                                    </p:set>
                                    <p:animEffect transition="in" filter="fade">
                                      <p:cBhvr>
                                        <p:cTn id="78" dur="500"/>
                                        <p:tgtEl>
                                          <p:spTgt spid="137"/>
                                        </p:tgtEl>
                                      </p:cBhvr>
                                    </p:animEffect>
                                  </p:childTnLst>
                                </p:cTn>
                              </p:par>
                            </p:childTnLst>
                          </p:cTn>
                        </p:par>
                        <p:par>
                          <p:cTn id="79" fill="hold">
                            <p:stCondLst>
                              <p:cond delay="230200"/>
                            </p:stCondLst>
                            <p:childTnLst>
                              <p:par>
                                <p:cTn id="80" presetID="10" presetClass="entr" presetSubtype="0" fill="hold" grpId="20" nodeType="afterEffect">
                                  <p:stCondLst>
                                    <p:cond delay="700"/>
                                  </p:stCondLst>
                                  <p:childTnLst>
                                    <p:set>
                                      <p:cBhvr>
                                        <p:cTn id="81" dur="indefinite" fill="hold"/>
                                        <p:tgtEl>
                                          <p:spTgt spid="125"/>
                                        </p:tgtEl>
                                        <p:attrNameLst>
                                          <p:attrName>style.visibility</p:attrName>
                                        </p:attrNameLst>
                                      </p:cBhvr>
                                      <p:to>
                                        <p:strVal val="visible"/>
                                      </p:to>
                                    </p:set>
                                    <p:animEffect transition="in" filter="fade">
                                      <p:cBhvr>
                                        <p:cTn id="82" dur="500"/>
                                        <p:tgtEl>
                                          <p:spTgt spid="125"/>
                                        </p:tgtEl>
                                      </p:cBhvr>
                                    </p:animEffect>
                                  </p:childTnLst>
                                </p:cTn>
                              </p:par>
                            </p:childTnLst>
                          </p:cTn>
                        </p:par>
                        <p:par>
                          <p:cTn id="83" fill="hold">
                            <p:stCondLst>
                              <p:cond delay="231400"/>
                            </p:stCondLst>
                            <p:childTnLst>
                              <p:par>
                                <p:cTn id="84" presetID="10" presetClass="entr" presetSubtype="0" fill="hold" grpId="21" nodeType="afterEffect">
                                  <p:stCondLst>
                                    <p:cond delay="600"/>
                                  </p:stCondLst>
                                  <p:childTnLst>
                                    <p:set>
                                      <p:cBhvr>
                                        <p:cTn id="85" dur="indefinite" fill="hold"/>
                                        <p:tgtEl>
                                          <p:spTgt spid="131"/>
                                        </p:tgtEl>
                                        <p:attrNameLst>
                                          <p:attrName>style.visibility</p:attrName>
                                        </p:attrNameLst>
                                      </p:cBhvr>
                                      <p:to>
                                        <p:strVal val="visible"/>
                                      </p:to>
                                    </p:set>
                                    <p:animEffect transition="in" filter="fade">
                                      <p:cBhvr>
                                        <p:cTn id="86" dur="500"/>
                                        <p:tgtEl>
                                          <p:spTgt spid="131"/>
                                        </p:tgtEl>
                                      </p:cBhvr>
                                    </p:animEffect>
                                  </p:childTnLst>
                                </p:cTn>
                              </p:par>
                            </p:childTnLst>
                          </p:cTn>
                        </p:par>
                        <p:par>
                          <p:cTn id="87" fill="hold">
                            <p:stCondLst>
                              <p:cond delay="232500"/>
                            </p:stCondLst>
                            <p:childTnLst>
                              <p:par>
                                <p:cTn id="88" presetID="10" presetClass="entr" presetSubtype="0" fill="hold" grpId="22" nodeType="afterEffect">
                                  <p:stCondLst>
                                    <p:cond delay="800"/>
                                  </p:stCondLst>
                                  <p:childTnLst>
                                    <p:set>
                                      <p:cBhvr>
                                        <p:cTn id="89" dur="indefinite" fill="hold"/>
                                        <p:tgtEl>
                                          <p:spTgt spid="142"/>
                                        </p:tgtEl>
                                        <p:attrNameLst>
                                          <p:attrName>style.visibility</p:attrName>
                                        </p:attrNameLst>
                                      </p:cBhvr>
                                      <p:to>
                                        <p:strVal val="visible"/>
                                      </p:to>
                                    </p:set>
                                    <p:animEffect transition="in" filter="fade">
                                      <p:cBhvr>
                                        <p:cTn id="90" dur="500"/>
                                        <p:tgtEl>
                                          <p:spTgt spid="142"/>
                                        </p:tgtEl>
                                      </p:cBhvr>
                                    </p:animEffect>
                                  </p:childTnLst>
                                </p:cTn>
                              </p:par>
                            </p:childTnLst>
                          </p:cTn>
                        </p:par>
                        <p:par>
                          <p:cTn id="91" fill="hold">
                            <p:stCondLst>
                              <p:cond delay="233800"/>
                            </p:stCondLst>
                            <p:childTnLst>
                              <p:par>
                                <p:cTn id="92" presetID="10" presetClass="entr" presetSubtype="0" fill="hold" grpId="23" nodeType="afterEffect">
                                  <p:stCondLst>
                                    <p:cond delay="900"/>
                                  </p:stCondLst>
                                  <p:childTnLst>
                                    <p:set>
                                      <p:cBhvr>
                                        <p:cTn id="93" dur="indefinite" fill="hold"/>
                                        <p:tgtEl>
                                          <p:spTgt spid="143"/>
                                        </p:tgtEl>
                                        <p:attrNameLst>
                                          <p:attrName>style.visibility</p:attrName>
                                        </p:attrNameLst>
                                      </p:cBhvr>
                                      <p:to>
                                        <p:strVal val="visible"/>
                                      </p:to>
                                    </p:set>
                                    <p:animEffect transition="in" filter="fade">
                                      <p:cBhvr>
                                        <p:cTn id="94" dur="500"/>
                                        <p:tgtEl>
                                          <p:spTgt spid="143"/>
                                        </p:tgtEl>
                                      </p:cBhvr>
                                    </p:animEffect>
                                  </p:childTnLst>
                                </p:cTn>
                              </p:par>
                            </p:childTnLst>
                          </p:cTn>
                        </p:par>
                        <p:par>
                          <p:cTn id="95" fill="hold">
                            <p:stCondLst>
                              <p:cond delay="235200"/>
                            </p:stCondLst>
                            <p:childTnLst>
                              <p:par>
                                <p:cTn id="96" presetID="10" presetClass="entr" presetSubtype="0" fill="hold" grpId="24" nodeType="afterEffect">
                                  <p:stCondLst>
                                    <p:cond delay="1000"/>
                                  </p:stCondLst>
                                  <p:childTnLst>
                                    <p:set>
                                      <p:cBhvr>
                                        <p:cTn id="97" dur="indefinite" fill="hold"/>
                                        <p:tgtEl>
                                          <p:spTgt spid="140"/>
                                        </p:tgtEl>
                                        <p:attrNameLst>
                                          <p:attrName>style.visibility</p:attrName>
                                        </p:attrNameLst>
                                      </p:cBhvr>
                                      <p:to>
                                        <p:strVal val="visible"/>
                                      </p:to>
                                    </p:set>
                                    <p:animEffect transition="in" filter="fade">
                                      <p:cBhvr>
                                        <p:cTn id="98" dur="500"/>
                                        <p:tgtEl>
                                          <p:spTgt spid="140"/>
                                        </p:tgtEl>
                                      </p:cBhvr>
                                    </p:animEffect>
                                  </p:childTnLst>
                                </p:cTn>
                              </p:par>
                            </p:childTnLst>
                          </p:cTn>
                        </p:par>
                        <p:par>
                          <p:cTn id="99" fill="hold">
                            <p:stCondLst>
                              <p:cond delay="236700"/>
                            </p:stCondLst>
                            <p:childTnLst>
                              <p:par>
                                <p:cTn id="100" presetID="10" presetClass="entr" presetSubtype="0" fill="hold" grpId="25" nodeType="afterEffect">
                                  <p:stCondLst>
                                    <p:cond delay="1100"/>
                                  </p:stCondLst>
                                  <p:childTnLst>
                                    <p:set>
                                      <p:cBhvr>
                                        <p:cTn id="101" dur="indefinite" fill="hold"/>
                                        <p:tgtEl>
                                          <p:spTgt spid="124"/>
                                        </p:tgtEl>
                                        <p:attrNameLst>
                                          <p:attrName>style.visibility</p:attrName>
                                        </p:attrNameLst>
                                      </p:cBhvr>
                                      <p:to>
                                        <p:strVal val="visible"/>
                                      </p:to>
                                    </p:set>
                                    <p:animEffect transition="in" filter="fade">
                                      <p:cBhvr>
                                        <p:cTn id="102" dur="500"/>
                                        <p:tgtEl>
                                          <p:spTgt spid="124"/>
                                        </p:tgtEl>
                                      </p:cBhvr>
                                    </p:animEffect>
                                  </p:childTnLst>
                                </p:cTn>
                              </p:par>
                            </p:childTnLst>
                          </p:cTn>
                        </p:par>
                        <p:par>
                          <p:cTn id="103" fill="hold">
                            <p:stCondLst>
                              <p:cond delay="238300"/>
                            </p:stCondLst>
                            <p:childTnLst>
                              <p:par>
                                <p:cTn id="104" presetID="10" presetClass="entr" presetSubtype="0" fill="hold" grpId="26" nodeType="afterEffect">
                                  <p:stCondLst>
                                    <p:cond delay="1100"/>
                                  </p:stCondLst>
                                  <p:childTnLst>
                                    <p:set>
                                      <p:cBhvr>
                                        <p:cTn id="105" dur="indefinite" fill="hold"/>
                                        <p:tgtEl>
                                          <p:spTgt spid="146"/>
                                        </p:tgtEl>
                                        <p:attrNameLst>
                                          <p:attrName>style.visibility</p:attrName>
                                        </p:attrNameLst>
                                      </p:cBhvr>
                                      <p:to>
                                        <p:strVal val="visible"/>
                                      </p:to>
                                    </p:set>
                                    <p:animEffect transition="in" filter="fade">
                                      <p:cBhvr>
                                        <p:cTn id="106" dur="500"/>
                                        <p:tgtEl>
                                          <p:spTgt spid="146"/>
                                        </p:tgtEl>
                                      </p:cBhvr>
                                    </p:animEffect>
                                  </p:childTnLst>
                                </p:cTn>
                              </p:par>
                            </p:childTnLst>
                          </p:cTn>
                        </p:par>
                        <p:par>
                          <p:cTn id="107" fill="hold">
                            <p:stCondLst>
                              <p:cond delay="239900"/>
                            </p:stCondLst>
                            <p:childTnLst>
                              <p:par>
                                <p:cTn id="108" presetID="10" presetClass="entr" presetSubtype="0" fill="hold" grpId="27" nodeType="afterEffect">
                                  <p:stCondLst>
                                    <p:cond delay="1100"/>
                                  </p:stCondLst>
                                  <p:childTnLst>
                                    <p:set>
                                      <p:cBhvr>
                                        <p:cTn id="109" dur="indefinite" fill="hold"/>
                                        <p:tgtEl>
                                          <p:spTgt spid="147"/>
                                        </p:tgtEl>
                                        <p:attrNameLst>
                                          <p:attrName>style.visibility</p:attrName>
                                        </p:attrNameLst>
                                      </p:cBhvr>
                                      <p:to>
                                        <p:strVal val="visible"/>
                                      </p:to>
                                    </p:set>
                                    <p:animEffect transition="in" filter="fade">
                                      <p:cBhvr>
                                        <p:cTn id="110" dur="500"/>
                                        <p:tgtEl>
                                          <p:spTgt spid="147"/>
                                        </p:tgtEl>
                                      </p:cBhvr>
                                    </p:animEffect>
                                  </p:childTnLst>
                                </p:cTn>
                              </p:par>
                            </p:childTnLst>
                          </p:cTn>
                        </p:par>
                        <p:par>
                          <p:cTn id="111" fill="hold">
                            <p:stCondLst>
                              <p:cond delay="241500"/>
                            </p:stCondLst>
                            <p:childTnLst>
                              <p:par>
                                <p:cTn id="112" presetID="2" presetClass="entr" presetSubtype="12" fill="hold" grpId="28" nodeType="afterEffect">
                                  <p:stCondLst>
                                    <p:cond delay="0"/>
                                  </p:stCondLst>
                                  <p:childTnLst>
                                    <p:set>
                                      <p:cBhvr>
                                        <p:cTn id="113" dur="indefinite" fill="hold"/>
                                        <p:tgtEl>
                                          <p:spTgt spid="149"/>
                                        </p:tgtEl>
                                        <p:attrNameLst>
                                          <p:attrName>style.visibility</p:attrName>
                                        </p:attrNameLst>
                                      </p:cBhvr>
                                      <p:to>
                                        <p:strVal val="visible"/>
                                      </p:to>
                                    </p:set>
                                    <p:anim calcmode="lin" valueType="num">
                                      <p:cBhvr>
                                        <p:cTn id="114" dur="500" fill="hold"/>
                                        <p:tgtEl>
                                          <p:spTgt spid="149"/>
                                        </p:tgtEl>
                                        <p:attrNameLst>
                                          <p:attrName>ppt_x</p:attrName>
                                        </p:attrNameLst>
                                      </p:cBhvr>
                                      <p:tavLst>
                                        <p:tav tm="0">
                                          <p:val>
                                            <p:strVal val="0-#ppt_w/2"/>
                                          </p:val>
                                        </p:tav>
                                        <p:tav tm="100000">
                                          <p:val>
                                            <p:strVal val="#ppt_x"/>
                                          </p:val>
                                        </p:tav>
                                      </p:tavLst>
                                    </p:anim>
                                    <p:anim calcmode="lin" valueType="num">
                                      <p:cBhvr>
                                        <p:cTn id="115" dur="500" fill="hold"/>
                                        <p:tgtEl>
                                          <p:spTgt spid="149"/>
                                        </p:tgtEl>
                                        <p:attrNameLst>
                                          <p:attrName>ppt_y</p:attrName>
                                        </p:attrNameLst>
                                      </p:cBhvr>
                                      <p:tavLst>
                                        <p:tav tm="0">
                                          <p:val>
                                            <p:strVal val="1+#ppt_h/2"/>
                                          </p:val>
                                        </p:tav>
                                        <p:tav tm="100000">
                                          <p:val>
                                            <p:strVal val="#ppt_y"/>
                                          </p:val>
                                        </p:tav>
                                      </p:tavLst>
                                    </p:anim>
                                  </p:childTnLst>
                                </p:cTn>
                              </p:par>
                            </p:childTnLst>
                          </p:cTn>
                        </p:par>
                        <p:par>
                          <p:cTn id="116" fill="hold">
                            <p:stCondLst>
                              <p:cond delay="242000"/>
                            </p:stCondLst>
                            <p:childTnLst>
                              <p:par>
                                <p:cTn id="117" presetID="10" presetClass="entr" presetSubtype="0" fill="hold" grpId="29" nodeType="afterEffect">
                                  <p:stCondLst>
                                    <p:cond delay="0"/>
                                  </p:stCondLst>
                                  <p:childTnLst>
                                    <p:set>
                                      <p:cBhvr>
                                        <p:cTn id="118" dur="indefinite" fill="hold"/>
                                        <p:tgtEl>
                                          <p:spTgt spid="148"/>
                                        </p:tgtEl>
                                        <p:attrNameLst>
                                          <p:attrName>style.visibility</p:attrName>
                                        </p:attrNameLst>
                                      </p:cBhvr>
                                      <p:to>
                                        <p:strVal val="visible"/>
                                      </p:to>
                                    </p:set>
                                    <p:animEffect transition="in" filter="fade">
                                      <p:cBhvr>
                                        <p:cTn id="119" dur="500"/>
                                        <p:tgtEl>
                                          <p:spTgt spid="148"/>
                                        </p:tgtEl>
                                      </p:cBhvr>
                                    </p:animEffect>
                                  </p:childTnLst>
                                </p:cTn>
                              </p:par>
                            </p:childTnLst>
                          </p:cTn>
                        </p:par>
                        <p:par>
                          <p:cTn id="120" fill="hold">
                            <p:stCondLst>
                              <p:cond delay="242500"/>
                            </p:stCondLst>
                            <p:childTnLst>
                              <p:par>
                                <p:cTn id="121" presetID="10" presetClass="entr" presetSubtype="0" fill="hold" grpId="30" nodeType="afterEffect">
                                  <p:stCondLst>
                                    <p:cond delay="0"/>
                                  </p:stCondLst>
                                  <p:childTnLst>
                                    <p:set>
                                      <p:cBhvr>
                                        <p:cTn id="122" dur="indefinite" fill="hold"/>
                                        <p:tgtEl>
                                          <p:spTgt spid="151"/>
                                        </p:tgtEl>
                                        <p:attrNameLst>
                                          <p:attrName>style.visibility</p:attrName>
                                        </p:attrNameLst>
                                      </p:cBhvr>
                                      <p:to>
                                        <p:strVal val="visible"/>
                                      </p:to>
                                    </p:set>
                                    <p:animEffect transition="in" filter="fade">
                                      <p:cBhvr>
                                        <p:cTn id="123" dur="500"/>
                                        <p:tgtEl>
                                          <p:spTgt spid="15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4" fill="hold" display="0">
                  <p:stCondLst>
                    <p:cond delay="indefinite"/>
                  </p:stCondLst>
                </p:cTn>
                <p:tgtEl>
                  <p:spTgt spid="150"/>
                </p:tgtEl>
              </p:cMediaNode>
            </p:audio>
          </p:childTnLst>
        </p:cTn>
      </p:par>
    </p:tnLst>
    <p:bldLst>
      <p:bldP spid="110" grpId="4" animBg="1" advAuto="0"/>
      <p:bldP spid="111" grpId="5" animBg="1" advAuto="0"/>
      <p:bldP spid="112" grpId="6" animBg="1" advAuto="0"/>
      <p:bldP spid="113" grpId="7" animBg="1" advAuto="0"/>
      <p:bldP spid="114" grpId="8" animBg="1" advAuto="0"/>
      <p:bldP spid="115" grpId="9" animBg="1" advAuto="0"/>
      <p:bldP spid="116" grpId="13" animBg="1" advAuto="0"/>
      <p:bldP spid="117" grpId="12" animBg="1" advAuto="0"/>
      <p:bldP spid="118" grpId="11" animBg="1" advAuto="0"/>
      <p:bldP spid="119" grpId="10" animBg="1" advAuto="0"/>
      <p:bldP spid="120" grpId="14" animBg="1" advAuto="0"/>
      <p:bldP spid="121" grpId="3" animBg="1" advAuto="0"/>
      <p:bldP spid="122" grpId="2" animBg="1" advAuto="0"/>
      <p:bldP spid="123" grpId="15" animBg="1" advAuto="0"/>
      <p:bldP spid="124" grpId="25" animBg="1" advAuto="0"/>
      <p:bldP spid="125" grpId="20" animBg="1" advAuto="0"/>
      <p:bldP spid="128" grpId="17" animBg="1" advAuto="0"/>
      <p:bldP spid="131" grpId="21" animBg="1" advAuto="0"/>
      <p:bldP spid="134" grpId="16" animBg="1" advAuto="0"/>
      <p:bldP spid="137" grpId="19" animBg="1" advAuto="0"/>
      <p:bldP spid="140" grpId="24" animBg="1" advAuto="0"/>
      <p:bldP spid="141" grpId="18" animBg="1" advAuto="0"/>
      <p:bldP spid="142" grpId="22" animBg="1" advAuto="0"/>
      <p:bldP spid="143" grpId="23" animBg="1" advAuto="0"/>
      <p:bldP spid="146" grpId="26" animBg="1" advAuto="0"/>
      <p:bldP spid="147" grpId="27" animBg="1" advAuto="0"/>
      <p:bldP spid="148" grpId="29" animBg="1" advAuto="0"/>
      <p:bldP spid="149" grpId="28" animBg="1" advAuto="0"/>
      <p:bldP spid="151" grpId="30" animBg="1" advAuto="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2023HIIDWC  设计概念演示评估标准"/>
          <p:cNvSpPr txBox="1"/>
          <p:nvPr/>
        </p:nvSpPr>
        <p:spPr>
          <a:xfrm>
            <a:off x="703326" y="194869"/>
            <a:ext cx="3196591" cy="370841"/>
          </a:xfrm>
          <a:prstGeom prst="rect">
            <a:avLst/>
          </a:prstGeom>
          <a:ln w="12700">
            <a:miter lim="400000"/>
          </a:ln>
        </p:spPr>
        <p:txBody>
          <a:bodyPr wrap="none" lIns="45719" rIns="45719">
            <a:spAutoFit/>
          </a:bodyPr>
          <a:lstStyle>
            <a:lvl1pPr>
              <a:defRPr sz="1600">
                <a:latin typeface="Abadi MT Condensed Extra Bold"/>
                <a:ea typeface="Abadi MT Condensed Extra Bold"/>
                <a:cs typeface="Abadi MT Condensed Extra Bold"/>
                <a:sym typeface="Abadi MT Condensed Extra Bold"/>
              </a:defRPr>
            </a:lvl1pPr>
          </a:lstStyle>
          <a:p>
            <a:r>
              <a:t>2023HIIDWC  设计概念演示评估标准</a:t>
            </a:r>
          </a:p>
        </p:txBody>
      </p:sp>
      <p:pic>
        <p:nvPicPr>
          <p:cNvPr id="283" name="影像" descr="影像"/>
          <p:cNvPicPr>
            <a:picLocks noChangeAspect="1"/>
          </p:cNvPicPr>
          <p:nvPr/>
        </p:nvPicPr>
        <p:blipFill>
          <a:blip r:embed="rId1"/>
          <a:srcRect l="20751" t="10089" r="17601" b="10419"/>
          <a:stretch>
            <a:fillRect/>
          </a:stretch>
        </p:blipFill>
        <p:spPr>
          <a:xfrm>
            <a:off x="208977" y="72335"/>
            <a:ext cx="477656" cy="615910"/>
          </a:xfrm>
          <a:custGeom>
            <a:avLst/>
            <a:gdLst/>
            <a:ahLst/>
            <a:cxnLst>
              <a:cxn ang="0">
                <a:pos x="wd2" y="hd2"/>
              </a:cxn>
              <a:cxn ang="5400000">
                <a:pos x="wd2" y="hd2"/>
              </a:cxn>
              <a:cxn ang="10800000">
                <a:pos x="wd2" y="hd2"/>
              </a:cxn>
              <a:cxn ang="16200000">
                <a:pos x="wd2" y="hd2"/>
              </a:cxn>
            </a:cxnLst>
            <a:rect l="0" t="0" r="r" b="b"/>
            <a:pathLst>
              <a:path w="21579" h="21585" extrusionOk="0">
                <a:moveTo>
                  <a:pt x="10155" y="1"/>
                </a:moveTo>
                <a:cubicBezTo>
                  <a:pt x="9507" y="2"/>
                  <a:pt x="9510" y="-5"/>
                  <a:pt x="9330" y="70"/>
                </a:cubicBezTo>
                <a:cubicBezTo>
                  <a:pt x="9076" y="176"/>
                  <a:pt x="9042" y="196"/>
                  <a:pt x="8954" y="265"/>
                </a:cubicBezTo>
                <a:cubicBezTo>
                  <a:pt x="8911" y="298"/>
                  <a:pt x="8850" y="334"/>
                  <a:pt x="8828" y="334"/>
                </a:cubicBezTo>
                <a:cubicBezTo>
                  <a:pt x="8806" y="334"/>
                  <a:pt x="8699" y="395"/>
                  <a:pt x="8577" y="474"/>
                </a:cubicBezTo>
                <a:cubicBezTo>
                  <a:pt x="8456" y="552"/>
                  <a:pt x="8312" y="638"/>
                  <a:pt x="8254" y="668"/>
                </a:cubicBezTo>
                <a:cubicBezTo>
                  <a:pt x="8083" y="758"/>
                  <a:pt x="7674" y="1002"/>
                  <a:pt x="7322" y="1225"/>
                </a:cubicBezTo>
                <a:cubicBezTo>
                  <a:pt x="6983" y="1439"/>
                  <a:pt x="6896" y="1486"/>
                  <a:pt x="6838" y="1503"/>
                </a:cubicBezTo>
                <a:cubicBezTo>
                  <a:pt x="6804" y="1512"/>
                  <a:pt x="6766" y="1530"/>
                  <a:pt x="6766" y="1544"/>
                </a:cubicBezTo>
                <a:cubicBezTo>
                  <a:pt x="6766" y="1559"/>
                  <a:pt x="6713" y="1607"/>
                  <a:pt x="6641" y="1642"/>
                </a:cubicBezTo>
                <a:cubicBezTo>
                  <a:pt x="6569" y="1676"/>
                  <a:pt x="6396" y="1771"/>
                  <a:pt x="6246" y="1864"/>
                </a:cubicBezTo>
                <a:cubicBezTo>
                  <a:pt x="6097" y="1958"/>
                  <a:pt x="5956" y="2045"/>
                  <a:pt x="5942" y="2045"/>
                </a:cubicBezTo>
                <a:cubicBezTo>
                  <a:pt x="5928" y="2046"/>
                  <a:pt x="5815" y="2109"/>
                  <a:pt x="5691" y="2198"/>
                </a:cubicBezTo>
                <a:cubicBezTo>
                  <a:pt x="5566" y="2287"/>
                  <a:pt x="5454" y="2365"/>
                  <a:pt x="5440" y="2365"/>
                </a:cubicBezTo>
                <a:cubicBezTo>
                  <a:pt x="5425" y="2365"/>
                  <a:pt x="5326" y="2419"/>
                  <a:pt x="5224" y="2490"/>
                </a:cubicBezTo>
                <a:cubicBezTo>
                  <a:pt x="5123" y="2561"/>
                  <a:pt x="4979" y="2648"/>
                  <a:pt x="4902" y="2685"/>
                </a:cubicBezTo>
                <a:cubicBezTo>
                  <a:pt x="4825" y="2722"/>
                  <a:pt x="4577" y="2883"/>
                  <a:pt x="4346" y="3033"/>
                </a:cubicBezTo>
                <a:cubicBezTo>
                  <a:pt x="4115" y="3182"/>
                  <a:pt x="3879" y="3316"/>
                  <a:pt x="3826" y="3339"/>
                </a:cubicBezTo>
                <a:cubicBezTo>
                  <a:pt x="3773" y="3361"/>
                  <a:pt x="3619" y="3454"/>
                  <a:pt x="3485" y="3547"/>
                </a:cubicBezTo>
                <a:cubicBezTo>
                  <a:pt x="3351" y="3641"/>
                  <a:pt x="3233" y="3728"/>
                  <a:pt x="3216" y="3728"/>
                </a:cubicBezTo>
                <a:cubicBezTo>
                  <a:pt x="3199" y="3728"/>
                  <a:pt x="3120" y="3759"/>
                  <a:pt x="3055" y="3812"/>
                </a:cubicBezTo>
                <a:cubicBezTo>
                  <a:pt x="2990" y="3864"/>
                  <a:pt x="2918" y="3909"/>
                  <a:pt x="2894" y="3909"/>
                </a:cubicBezTo>
                <a:cubicBezTo>
                  <a:pt x="2869" y="3909"/>
                  <a:pt x="2842" y="3936"/>
                  <a:pt x="2822" y="3965"/>
                </a:cubicBezTo>
                <a:cubicBezTo>
                  <a:pt x="2802" y="3993"/>
                  <a:pt x="2740" y="4024"/>
                  <a:pt x="2696" y="4034"/>
                </a:cubicBezTo>
                <a:cubicBezTo>
                  <a:pt x="2653" y="4045"/>
                  <a:pt x="2517" y="4129"/>
                  <a:pt x="2391" y="4215"/>
                </a:cubicBezTo>
                <a:cubicBezTo>
                  <a:pt x="2266" y="4300"/>
                  <a:pt x="2130" y="4371"/>
                  <a:pt x="2087" y="4382"/>
                </a:cubicBezTo>
                <a:cubicBezTo>
                  <a:pt x="2043" y="4392"/>
                  <a:pt x="1999" y="4423"/>
                  <a:pt x="1979" y="4451"/>
                </a:cubicBezTo>
                <a:cubicBezTo>
                  <a:pt x="1959" y="4480"/>
                  <a:pt x="1915" y="4507"/>
                  <a:pt x="1889" y="4507"/>
                </a:cubicBezTo>
                <a:cubicBezTo>
                  <a:pt x="1864" y="4507"/>
                  <a:pt x="1819" y="4531"/>
                  <a:pt x="1782" y="4563"/>
                </a:cubicBezTo>
                <a:cubicBezTo>
                  <a:pt x="1745" y="4595"/>
                  <a:pt x="1629" y="4667"/>
                  <a:pt x="1531" y="4716"/>
                </a:cubicBezTo>
                <a:cubicBezTo>
                  <a:pt x="1245" y="4859"/>
                  <a:pt x="795" y="5198"/>
                  <a:pt x="599" y="5411"/>
                </a:cubicBezTo>
                <a:cubicBezTo>
                  <a:pt x="552" y="5461"/>
                  <a:pt x="470" y="5565"/>
                  <a:pt x="419" y="5648"/>
                </a:cubicBezTo>
                <a:cubicBezTo>
                  <a:pt x="368" y="5730"/>
                  <a:pt x="311" y="5816"/>
                  <a:pt x="294" y="5842"/>
                </a:cubicBezTo>
                <a:cubicBezTo>
                  <a:pt x="276" y="5868"/>
                  <a:pt x="258" y="5925"/>
                  <a:pt x="258" y="5967"/>
                </a:cubicBezTo>
                <a:cubicBezTo>
                  <a:pt x="258" y="6009"/>
                  <a:pt x="246" y="6060"/>
                  <a:pt x="222" y="6079"/>
                </a:cubicBezTo>
                <a:cubicBezTo>
                  <a:pt x="188" y="6105"/>
                  <a:pt x="176" y="6499"/>
                  <a:pt x="168" y="7817"/>
                </a:cubicBezTo>
                <a:cubicBezTo>
                  <a:pt x="162" y="8906"/>
                  <a:pt x="137" y="9535"/>
                  <a:pt x="114" y="9570"/>
                </a:cubicBezTo>
                <a:cubicBezTo>
                  <a:pt x="77" y="9627"/>
                  <a:pt x="89" y="10657"/>
                  <a:pt x="132" y="10974"/>
                </a:cubicBezTo>
                <a:cubicBezTo>
                  <a:pt x="148" y="11087"/>
                  <a:pt x="157" y="11150"/>
                  <a:pt x="132" y="11169"/>
                </a:cubicBezTo>
                <a:cubicBezTo>
                  <a:pt x="106" y="11190"/>
                  <a:pt x="79" y="11494"/>
                  <a:pt x="79" y="12143"/>
                </a:cubicBezTo>
                <a:cubicBezTo>
                  <a:pt x="79" y="12816"/>
                  <a:pt x="72" y="13116"/>
                  <a:pt x="43" y="13158"/>
                </a:cubicBezTo>
                <a:cubicBezTo>
                  <a:pt x="-14" y="13240"/>
                  <a:pt x="-14" y="14894"/>
                  <a:pt x="43" y="14938"/>
                </a:cubicBezTo>
                <a:cubicBezTo>
                  <a:pt x="64" y="14955"/>
                  <a:pt x="79" y="15033"/>
                  <a:pt x="79" y="15105"/>
                </a:cubicBezTo>
                <a:cubicBezTo>
                  <a:pt x="79" y="15178"/>
                  <a:pt x="118" y="15280"/>
                  <a:pt x="150" y="15328"/>
                </a:cubicBezTo>
                <a:cubicBezTo>
                  <a:pt x="184" y="15378"/>
                  <a:pt x="209" y="15458"/>
                  <a:pt x="204" y="15523"/>
                </a:cubicBezTo>
                <a:cubicBezTo>
                  <a:pt x="199" y="15585"/>
                  <a:pt x="201" y="15652"/>
                  <a:pt x="222" y="15662"/>
                </a:cubicBezTo>
                <a:cubicBezTo>
                  <a:pt x="243" y="15672"/>
                  <a:pt x="258" y="15702"/>
                  <a:pt x="258" y="15731"/>
                </a:cubicBezTo>
                <a:cubicBezTo>
                  <a:pt x="258" y="15782"/>
                  <a:pt x="279" y="15809"/>
                  <a:pt x="365" y="15940"/>
                </a:cubicBezTo>
                <a:cubicBezTo>
                  <a:pt x="388" y="15973"/>
                  <a:pt x="401" y="16023"/>
                  <a:pt x="401" y="16051"/>
                </a:cubicBezTo>
                <a:cubicBezTo>
                  <a:pt x="401" y="16079"/>
                  <a:pt x="434" y="16121"/>
                  <a:pt x="473" y="16148"/>
                </a:cubicBezTo>
                <a:cubicBezTo>
                  <a:pt x="512" y="16175"/>
                  <a:pt x="545" y="16215"/>
                  <a:pt x="545" y="16232"/>
                </a:cubicBezTo>
                <a:cubicBezTo>
                  <a:pt x="545" y="16292"/>
                  <a:pt x="784" y="16637"/>
                  <a:pt x="885" y="16719"/>
                </a:cubicBezTo>
                <a:cubicBezTo>
                  <a:pt x="942" y="16764"/>
                  <a:pt x="993" y="16815"/>
                  <a:pt x="993" y="16830"/>
                </a:cubicBezTo>
                <a:cubicBezTo>
                  <a:pt x="993" y="16864"/>
                  <a:pt x="1559" y="17303"/>
                  <a:pt x="1603" y="17303"/>
                </a:cubicBezTo>
                <a:cubicBezTo>
                  <a:pt x="1621" y="17303"/>
                  <a:pt x="1736" y="17373"/>
                  <a:pt x="1854" y="17456"/>
                </a:cubicBezTo>
                <a:cubicBezTo>
                  <a:pt x="1971" y="17538"/>
                  <a:pt x="2146" y="17627"/>
                  <a:pt x="2248" y="17664"/>
                </a:cubicBezTo>
                <a:cubicBezTo>
                  <a:pt x="2350" y="17702"/>
                  <a:pt x="2427" y="17748"/>
                  <a:pt x="2427" y="17762"/>
                </a:cubicBezTo>
                <a:cubicBezTo>
                  <a:pt x="2427" y="17776"/>
                  <a:pt x="2507" y="17814"/>
                  <a:pt x="2589" y="17845"/>
                </a:cubicBezTo>
                <a:cubicBezTo>
                  <a:pt x="2803" y="17927"/>
                  <a:pt x="2875" y="17961"/>
                  <a:pt x="2947" y="18012"/>
                </a:cubicBezTo>
                <a:cubicBezTo>
                  <a:pt x="2983" y="18037"/>
                  <a:pt x="3021" y="18054"/>
                  <a:pt x="3037" y="18054"/>
                </a:cubicBezTo>
                <a:cubicBezTo>
                  <a:pt x="3053" y="18054"/>
                  <a:pt x="3151" y="18112"/>
                  <a:pt x="3252" y="18179"/>
                </a:cubicBezTo>
                <a:cubicBezTo>
                  <a:pt x="3354" y="18246"/>
                  <a:pt x="3459" y="18304"/>
                  <a:pt x="3485" y="18304"/>
                </a:cubicBezTo>
                <a:cubicBezTo>
                  <a:pt x="3512" y="18304"/>
                  <a:pt x="3598" y="18344"/>
                  <a:pt x="3664" y="18388"/>
                </a:cubicBezTo>
                <a:cubicBezTo>
                  <a:pt x="3731" y="18432"/>
                  <a:pt x="3805" y="18471"/>
                  <a:pt x="3826" y="18471"/>
                </a:cubicBezTo>
                <a:cubicBezTo>
                  <a:pt x="3846" y="18472"/>
                  <a:pt x="3899" y="18498"/>
                  <a:pt x="3951" y="18541"/>
                </a:cubicBezTo>
                <a:cubicBezTo>
                  <a:pt x="4004" y="18583"/>
                  <a:pt x="4118" y="18647"/>
                  <a:pt x="4202" y="18680"/>
                </a:cubicBezTo>
                <a:cubicBezTo>
                  <a:pt x="4286" y="18712"/>
                  <a:pt x="4376" y="18755"/>
                  <a:pt x="4400" y="18777"/>
                </a:cubicBezTo>
                <a:cubicBezTo>
                  <a:pt x="4423" y="18799"/>
                  <a:pt x="4453" y="18819"/>
                  <a:pt x="4471" y="18819"/>
                </a:cubicBezTo>
                <a:cubicBezTo>
                  <a:pt x="4490" y="18819"/>
                  <a:pt x="4544" y="18858"/>
                  <a:pt x="4597" y="18902"/>
                </a:cubicBezTo>
                <a:cubicBezTo>
                  <a:pt x="4650" y="18946"/>
                  <a:pt x="4738" y="18989"/>
                  <a:pt x="4794" y="19000"/>
                </a:cubicBezTo>
                <a:cubicBezTo>
                  <a:pt x="4850" y="19010"/>
                  <a:pt x="4971" y="19073"/>
                  <a:pt x="5063" y="19139"/>
                </a:cubicBezTo>
                <a:cubicBezTo>
                  <a:pt x="5155" y="19205"/>
                  <a:pt x="5278" y="19274"/>
                  <a:pt x="5332" y="19292"/>
                </a:cubicBezTo>
                <a:cubicBezTo>
                  <a:pt x="5385" y="19310"/>
                  <a:pt x="5447" y="19342"/>
                  <a:pt x="5475" y="19361"/>
                </a:cubicBezTo>
                <a:cubicBezTo>
                  <a:pt x="5532" y="19400"/>
                  <a:pt x="5866" y="19553"/>
                  <a:pt x="6103" y="19653"/>
                </a:cubicBezTo>
                <a:cubicBezTo>
                  <a:pt x="6188" y="19689"/>
                  <a:pt x="6337" y="19773"/>
                  <a:pt x="6426" y="19834"/>
                </a:cubicBezTo>
                <a:cubicBezTo>
                  <a:pt x="6514" y="19895"/>
                  <a:pt x="6627" y="19963"/>
                  <a:pt x="6695" y="19987"/>
                </a:cubicBezTo>
                <a:cubicBezTo>
                  <a:pt x="6841" y="20040"/>
                  <a:pt x="6990" y="20111"/>
                  <a:pt x="7179" y="20224"/>
                </a:cubicBezTo>
                <a:cubicBezTo>
                  <a:pt x="7256" y="20270"/>
                  <a:pt x="7390" y="20327"/>
                  <a:pt x="7484" y="20363"/>
                </a:cubicBezTo>
                <a:cubicBezTo>
                  <a:pt x="7577" y="20399"/>
                  <a:pt x="7725" y="20474"/>
                  <a:pt x="7806" y="20530"/>
                </a:cubicBezTo>
                <a:cubicBezTo>
                  <a:pt x="7888" y="20585"/>
                  <a:pt x="7990" y="20645"/>
                  <a:pt x="8039" y="20655"/>
                </a:cubicBezTo>
                <a:cubicBezTo>
                  <a:pt x="8089" y="20664"/>
                  <a:pt x="8183" y="20709"/>
                  <a:pt x="8237" y="20752"/>
                </a:cubicBezTo>
                <a:cubicBezTo>
                  <a:pt x="8290" y="20796"/>
                  <a:pt x="8345" y="20836"/>
                  <a:pt x="8362" y="20836"/>
                </a:cubicBezTo>
                <a:cubicBezTo>
                  <a:pt x="8379" y="20836"/>
                  <a:pt x="8459" y="20867"/>
                  <a:pt x="8541" y="20919"/>
                </a:cubicBezTo>
                <a:cubicBezTo>
                  <a:pt x="8624" y="20971"/>
                  <a:pt x="8714" y="21016"/>
                  <a:pt x="8739" y="21016"/>
                </a:cubicBezTo>
                <a:cubicBezTo>
                  <a:pt x="8763" y="21016"/>
                  <a:pt x="8847" y="21070"/>
                  <a:pt x="8936" y="21128"/>
                </a:cubicBezTo>
                <a:cubicBezTo>
                  <a:pt x="9101" y="21234"/>
                  <a:pt x="9486" y="21434"/>
                  <a:pt x="9527" y="21434"/>
                </a:cubicBezTo>
                <a:cubicBezTo>
                  <a:pt x="9540" y="21434"/>
                  <a:pt x="9584" y="21448"/>
                  <a:pt x="9635" y="21475"/>
                </a:cubicBezTo>
                <a:cubicBezTo>
                  <a:pt x="9686" y="21503"/>
                  <a:pt x="9775" y="21543"/>
                  <a:pt x="9832" y="21559"/>
                </a:cubicBezTo>
                <a:cubicBezTo>
                  <a:pt x="9964" y="21595"/>
                  <a:pt x="10631" y="21592"/>
                  <a:pt x="10801" y="21559"/>
                </a:cubicBezTo>
                <a:cubicBezTo>
                  <a:pt x="10870" y="21545"/>
                  <a:pt x="11024" y="21522"/>
                  <a:pt x="11159" y="21503"/>
                </a:cubicBezTo>
                <a:cubicBezTo>
                  <a:pt x="11294" y="21485"/>
                  <a:pt x="11443" y="21453"/>
                  <a:pt x="11482" y="21434"/>
                </a:cubicBezTo>
                <a:cubicBezTo>
                  <a:pt x="11520" y="21415"/>
                  <a:pt x="11615" y="21397"/>
                  <a:pt x="11697" y="21378"/>
                </a:cubicBezTo>
                <a:cubicBezTo>
                  <a:pt x="11779" y="21360"/>
                  <a:pt x="11936" y="21278"/>
                  <a:pt x="12038" y="21211"/>
                </a:cubicBezTo>
                <a:cubicBezTo>
                  <a:pt x="12139" y="21144"/>
                  <a:pt x="12274" y="21064"/>
                  <a:pt x="12342" y="21030"/>
                </a:cubicBezTo>
                <a:cubicBezTo>
                  <a:pt x="12410" y="20997"/>
                  <a:pt x="12542" y="20894"/>
                  <a:pt x="12647" y="20794"/>
                </a:cubicBezTo>
                <a:cubicBezTo>
                  <a:pt x="12887" y="20566"/>
                  <a:pt x="13571" y="20015"/>
                  <a:pt x="13615" y="20015"/>
                </a:cubicBezTo>
                <a:cubicBezTo>
                  <a:pt x="13634" y="20015"/>
                  <a:pt x="13791" y="19916"/>
                  <a:pt x="13956" y="19792"/>
                </a:cubicBezTo>
                <a:cubicBezTo>
                  <a:pt x="14121" y="19669"/>
                  <a:pt x="14395" y="19473"/>
                  <a:pt x="14566" y="19361"/>
                </a:cubicBezTo>
                <a:cubicBezTo>
                  <a:pt x="14968" y="19097"/>
                  <a:pt x="15091" y="19011"/>
                  <a:pt x="15355" y="18805"/>
                </a:cubicBezTo>
                <a:cubicBezTo>
                  <a:pt x="15474" y="18712"/>
                  <a:pt x="15589" y="18624"/>
                  <a:pt x="15606" y="18624"/>
                </a:cubicBezTo>
                <a:cubicBezTo>
                  <a:pt x="15622" y="18624"/>
                  <a:pt x="15739" y="18549"/>
                  <a:pt x="15857" y="18457"/>
                </a:cubicBezTo>
                <a:cubicBezTo>
                  <a:pt x="16105" y="18264"/>
                  <a:pt x="17316" y="17405"/>
                  <a:pt x="17901" y="17011"/>
                </a:cubicBezTo>
                <a:cubicBezTo>
                  <a:pt x="18580" y="16553"/>
                  <a:pt x="18990" y="16271"/>
                  <a:pt x="19227" y="16093"/>
                </a:cubicBezTo>
                <a:cubicBezTo>
                  <a:pt x="19353" y="15999"/>
                  <a:pt x="19498" y="15912"/>
                  <a:pt x="19532" y="15898"/>
                </a:cubicBezTo>
                <a:cubicBezTo>
                  <a:pt x="19566" y="15884"/>
                  <a:pt x="19673" y="15809"/>
                  <a:pt x="19783" y="15731"/>
                </a:cubicBezTo>
                <a:cubicBezTo>
                  <a:pt x="20275" y="15385"/>
                  <a:pt x="20725" y="15077"/>
                  <a:pt x="21038" y="14883"/>
                </a:cubicBezTo>
                <a:cubicBezTo>
                  <a:pt x="21379" y="14671"/>
                  <a:pt x="21494" y="14560"/>
                  <a:pt x="21540" y="14382"/>
                </a:cubicBezTo>
                <a:cubicBezTo>
                  <a:pt x="21572" y="14258"/>
                  <a:pt x="21586" y="13232"/>
                  <a:pt x="21576" y="10126"/>
                </a:cubicBezTo>
                <a:cubicBezTo>
                  <a:pt x="21564" y="6309"/>
                  <a:pt x="21562" y="6037"/>
                  <a:pt x="21505" y="5898"/>
                </a:cubicBezTo>
                <a:cubicBezTo>
                  <a:pt x="21471" y="5816"/>
                  <a:pt x="21431" y="5710"/>
                  <a:pt x="21415" y="5661"/>
                </a:cubicBezTo>
                <a:cubicBezTo>
                  <a:pt x="21399" y="5613"/>
                  <a:pt x="21317" y="5484"/>
                  <a:pt x="21254" y="5383"/>
                </a:cubicBezTo>
                <a:cubicBezTo>
                  <a:pt x="21190" y="5282"/>
                  <a:pt x="21150" y="5190"/>
                  <a:pt x="21146" y="5175"/>
                </a:cubicBezTo>
                <a:cubicBezTo>
                  <a:pt x="21132" y="5115"/>
                  <a:pt x="20840" y="4840"/>
                  <a:pt x="20590" y="4632"/>
                </a:cubicBezTo>
                <a:cubicBezTo>
                  <a:pt x="20438" y="4506"/>
                  <a:pt x="20231" y="4366"/>
                  <a:pt x="20088" y="4298"/>
                </a:cubicBezTo>
                <a:cubicBezTo>
                  <a:pt x="19953" y="4234"/>
                  <a:pt x="19822" y="4156"/>
                  <a:pt x="19783" y="4131"/>
                </a:cubicBezTo>
                <a:cubicBezTo>
                  <a:pt x="19745" y="4107"/>
                  <a:pt x="19670" y="4078"/>
                  <a:pt x="19622" y="4062"/>
                </a:cubicBezTo>
                <a:cubicBezTo>
                  <a:pt x="19574" y="4046"/>
                  <a:pt x="19458" y="3987"/>
                  <a:pt x="19371" y="3937"/>
                </a:cubicBezTo>
                <a:cubicBezTo>
                  <a:pt x="19133" y="3800"/>
                  <a:pt x="18982" y="3728"/>
                  <a:pt x="18959" y="3728"/>
                </a:cubicBezTo>
                <a:cubicBezTo>
                  <a:pt x="18947" y="3728"/>
                  <a:pt x="18893" y="3693"/>
                  <a:pt x="18833" y="3659"/>
                </a:cubicBezTo>
                <a:cubicBezTo>
                  <a:pt x="18773" y="3624"/>
                  <a:pt x="18601" y="3543"/>
                  <a:pt x="18456" y="3478"/>
                </a:cubicBezTo>
                <a:cubicBezTo>
                  <a:pt x="18312" y="3413"/>
                  <a:pt x="18164" y="3338"/>
                  <a:pt x="18116" y="3311"/>
                </a:cubicBezTo>
                <a:cubicBezTo>
                  <a:pt x="18068" y="3283"/>
                  <a:pt x="17885" y="3194"/>
                  <a:pt x="17703" y="3116"/>
                </a:cubicBezTo>
                <a:cubicBezTo>
                  <a:pt x="17522" y="3039"/>
                  <a:pt x="17265" y="2927"/>
                  <a:pt x="17148" y="2866"/>
                </a:cubicBezTo>
                <a:cubicBezTo>
                  <a:pt x="17031" y="2804"/>
                  <a:pt x="16809" y="2702"/>
                  <a:pt x="16646" y="2629"/>
                </a:cubicBezTo>
                <a:cubicBezTo>
                  <a:pt x="16482" y="2557"/>
                  <a:pt x="16291" y="2468"/>
                  <a:pt x="16233" y="2435"/>
                </a:cubicBezTo>
                <a:cubicBezTo>
                  <a:pt x="16175" y="2402"/>
                  <a:pt x="16104" y="2361"/>
                  <a:pt x="16054" y="2351"/>
                </a:cubicBezTo>
                <a:cubicBezTo>
                  <a:pt x="16004" y="2342"/>
                  <a:pt x="15912" y="2316"/>
                  <a:pt x="15857" y="2282"/>
                </a:cubicBezTo>
                <a:cubicBezTo>
                  <a:pt x="15747" y="2214"/>
                  <a:pt x="15385" y="2045"/>
                  <a:pt x="15355" y="2045"/>
                </a:cubicBezTo>
                <a:cubicBezTo>
                  <a:pt x="15344" y="2045"/>
                  <a:pt x="15189" y="1966"/>
                  <a:pt x="15014" y="1878"/>
                </a:cubicBezTo>
                <a:cubicBezTo>
                  <a:pt x="14839" y="1791"/>
                  <a:pt x="14626" y="1682"/>
                  <a:pt x="14530" y="1642"/>
                </a:cubicBezTo>
                <a:cubicBezTo>
                  <a:pt x="14434" y="1602"/>
                  <a:pt x="14276" y="1547"/>
                  <a:pt x="14189" y="1503"/>
                </a:cubicBezTo>
                <a:cubicBezTo>
                  <a:pt x="14103" y="1459"/>
                  <a:pt x="13988" y="1392"/>
                  <a:pt x="13920" y="1364"/>
                </a:cubicBezTo>
                <a:cubicBezTo>
                  <a:pt x="13853" y="1336"/>
                  <a:pt x="13687" y="1270"/>
                  <a:pt x="13562" y="1211"/>
                </a:cubicBezTo>
                <a:cubicBezTo>
                  <a:pt x="13437" y="1151"/>
                  <a:pt x="13272" y="1068"/>
                  <a:pt x="13185" y="1030"/>
                </a:cubicBezTo>
                <a:cubicBezTo>
                  <a:pt x="12923" y="916"/>
                  <a:pt x="11897" y="441"/>
                  <a:pt x="11840" y="404"/>
                </a:cubicBezTo>
                <a:cubicBezTo>
                  <a:pt x="11812" y="385"/>
                  <a:pt x="11730" y="338"/>
                  <a:pt x="11643" y="307"/>
                </a:cubicBezTo>
                <a:cubicBezTo>
                  <a:pt x="11557" y="275"/>
                  <a:pt x="11424" y="228"/>
                  <a:pt x="11356" y="195"/>
                </a:cubicBezTo>
                <a:cubicBezTo>
                  <a:pt x="11289" y="163"/>
                  <a:pt x="11149" y="107"/>
                  <a:pt x="11034" y="70"/>
                </a:cubicBezTo>
                <a:cubicBezTo>
                  <a:pt x="10835" y="7"/>
                  <a:pt x="10774" y="-1"/>
                  <a:pt x="10155" y="1"/>
                </a:cubicBezTo>
                <a:close/>
              </a:path>
            </a:pathLst>
          </a:custGeom>
          <a:ln w="12700">
            <a:miter lim="400000"/>
            <a:headEnd/>
            <a:tailEnd/>
          </a:ln>
        </p:spPr>
      </p:pic>
      <p:sp>
        <p:nvSpPr>
          <p:cNvPr id="284" name="使用PowerPoint(PPT)进行设计概念演示。…"/>
          <p:cNvSpPr txBox="1"/>
          <p:nvPr/>
        </p:nvSpPr>
        <p:spPr>
          <a:xfrm>
            <a:off x="370651" y="1107624"/>
            <a:ext cx="5461541" cy="2764791"/>
          </a:xfrm>
          <a:prstGeom prst="rect">
            <a:avLst/>
          </a:prstGeom>
          <a:gradFill>
            <a:gsLst>
              <a:gs pos="0">
                <a:schemeClr val="accent4">
                  <a:hueOff val="-237207"/>
                  <a:satOff val="-5706"/>
                  <a:lumOff val="25668"/>
                </a:schemeClr>
              </a:gs>
              <a:gs pos="50000">
                <a:srgbClr val="97D4BE"/>
              </a:gs>
              <a:gs pos="100000">
                <a:schemeClr val="accent4">
                  <a:hueOff val="-208360"/>
                  <a:satOff val="-2275"/>
                  <a:lumOff val="17414"/>
                </a:schemeClr>
              </a:gs>
            </a:gsLst>
            <a:lin ang="5400000"/>
          </a:gradFill>
          <a:ln w="6350">
            <a:solidFill>
              <a:schemeClr val="accent4"/>
            </a:solidFill>
            <a:miter/>
          </a:ln>
        </p:spPr>
        <p:txBody>
          <a:bodyPr lIns="45719" rIns="45719">
            <a:spAutoFit/>
          </a:bodyPr>
          <a:lstStyle/>
          <a:p>
            <a:pPr marL="152400" indent="-152400">
              <a:lnSpc>
                <a:spcPct val="150000"/>
              </a:lnSpc>
              <a:buSzPct val="100000"/>
              <a:buChar char="•"/>
              <a:defRPr sz="1500">
                <a:latin typeface="Georgia" panose="02040502050405020303"/>
                <a:ea typeface="Georgia" panose="02040502050405020303"/>
                <a:cs typeface="Georgia" panose="02040502050405020303"/>
                <a:sym typeface="Georgia" panose="02040502050405020303"/>
              </a:defRPr>
            </a:pPr>
            <a:r>
              <a:rPr>
                <a:latin typeface="Songti TC Regular"/>
                <a:ea typeface="Songti TC Regular"/>
                <a:cs typeface="Songti TC Regular"/>
                <a:sym typeface="Songti TC Regular"/>
              </a:rPr>
              <a:t>使用</a:t>
            </a:r>
            <a:r>
              <a:t>PowerPoint(PPT)</a:t>
            </a:r>
            <a:r>
              <a:rPr>
                <a:latin typeface="Songti TC Regular"/>
                <a:ea typeface="Songti TC Regular"/>
                <a:cs typeface="Songti TC Regular"/>
                <a:sym typeface="Songti TC Regular"/>
              </a:rPr>
              <a:t>进行设计概念演示</a:t>
            </a:r>
            <a:r>
              <a:t>。</a:t>
            </a:r>
          </a:p>
          <a:p>
            <a:pPr marL="152400" indent="-152400">
              <a:lnSpc>
                <a:spcPct val="150000"/>
              </a:lnSpc>
              <a:buSzPct val="100000"/>
              <a:buChar char="•"/>
              <a:defRPr sz="1500">
                <a:latin typeface="Georgia" panose="02040502050405020303"/>
                <a:ea typeface="Georgia" panose="02040502050405020303"/>
                <a:cs typeface="Georgia" panose="02040502050405020303"/>
                <a:sym typeface="Georgia" panose="02040502050405020303"/>
              </a:defRPr>
            </a:pPr>
            <a:r>
              <a:rPr>
                <a:latin typeface="Songti TC Regular"/>
                <a:ea typeface="Songti TC Regular"/>
                <a:cs typeface="Songti TC Regular"/>
                <a:sym typeface="Songti TC Regular"/>
              </a:rPr>
              <a:t>演示</a:t>
            </a:r>
            <a:r>
              <a:t>文稿应使用图像和有限的文字来概述原型的开发，包括： </a:t>
            </a:r>
          </a:p>
          <a:p>
            <a:pPr marL="152400" indent="-152400">
              <a:lnSpc>
                <a:spcPct val="150000"/>
              </a:lnSpc>
              <a:buSzPct val="100000"/>
              <a:buChar char="•"/>
              <a:defRPr sz="1500">
                <a:latin typeface="Georgia" panose="02040502050405020303"/>
                <a:ea typeface="Georgia" panose="02040502050405020303"/>
                <a:cs typeface="Georgia" panose="02040502050405020303"/>
                <a:sym typeface="Georgia" panose="02040502050405020303"/>
              </a:defRPr>
            </a:pPr>
            <a:r>
              <a:t>封面（小组姓名、产品名称）;</a:t>
            </a:r>
          </a:p>
          <a:p>
            <a:pPr marL="152400" indent="-152400">
              <a:lnSpc>
                <a:spcPct val="150000"/>
              </a:lnSpc>
              <a:buSzPct val="100000"/>
              <a:buChar char="•"/>
              <a:defRPr sz="1500">
                <a:latin typeface="Georgia" panose="02040502050405020303"/>
                <a:ea typeface="Georgia" panose="02040502050405020303"/>
                <a:cs typeface="Georgia" panose="02040502050405020303"/>
                <a:sym typeface="Georgia" panose="02040502050405020303"/>
              </a:defRPr>
            </a:pPr>
            <a:r>
              <a:t>背景介绍（研究背景、动机与目的、问题分析）;</a:t>
            </a:r>
          </a:p>
          <a:p>
            <a:pPr marL="152400" indent="-152400">
              <a:lnSpc>
                <a:spcPct val="150000"/>
              </a:lnSpc>
              <a:buSzPct val="100000"/>
              <a:buChar char="•"/>
              <a:defRPr sz="1500">
                <a:latin typeface="Georgia" panose="02040502050405020303"/>
                <a:ea typeface="Georgia" panose="02040502050405020303"/>
                <a:cs typeface="Georgia" panose="02040502050405020303"/>
                <a:sym typeface="Georgia" panose="02040502050405020303"/>
              </a:defRPr>
            </a:pPr>
            <a:r>
              <a:t>思维导图（针对所选主题去发展绘制，尽量以图无并茂）; </a:t>
            </a:r>
          </a:p>
          <a:p>
            <a:pPr marL="152400" indent="-152400">
              <a:lnSpc>
                <a:spcPct val="150000"/>
              </a:lnSpc>
              <a:buSzPct val="100000"/>
              <a:buChar char="•"/>
              <a:defRPr sz="1500">
                <a:latin typeface="Georgia" panose="02040502050405020303"/>
                <a:ea typeface="Georgia" panose="02040502050405020303"/>
                <a:cs typeface="Georgia" panose="02040502050405020303"/>
                <a:sym typeface="Georgia" panose="02040502050405020303"/>
              </a:defRPr>
            </a:pPr>
            <a:r>
              <a:t>产品概念设想</a:t>
            </a:r>
          </a:p>
          <a:p>
            <a:pPr marL="152400" indent="-152400">
              <a:lnSpc>
                <a:spcPct val="150000"/>
              </a:lnSpc>
              <a:buSzPct val="100000"/>
              <a:buChar char="•"/>
              <a:defRPr sz="1500">
                <a:latin typeface="Georgia" panose="02040502050405020303"/>
                <a:ea typeface="Georgia" panose="02040502050405020303"/>
                <a:cs typeface="Georgia" panose="02040502050405020303"/>
                <a:sym typeface="Georgia" panose="02040502050405020303"/>
              </a:defRPr>
            </a:pPr>
            <a:r>
              <a:t>草图和情节提要; </a:t>
            </a:r>
          </a:p>
        </p:txBody>
      </p:sp>
      <p:pic>
        <p:nvPicPr>
          <p:cNvPr id="285" name="影像" descr="影像"/>
          <p:cNvPicPr>
            <a:picLocks noChangeAspect="1"/>
          </p:cNvPicPr>
          <p:nvPr/>
        </p:nvPicPr>
        <p:blipFill>
          <a:blip r:embed="rId2"/>
          <a:stretch>
            <a:fillRect/>
          </a:stretch>
        </p:blipFill>
        <p:spPr>
          <a:xfrm>
            <a:off x="-3380544" y="570074"/>
            <a:ext cx="1524001" cy="857251"/>
          </a:xfrm>
          <a:prstGeom prst="rect">
            <a:avLst/>
          </a:prstGeom>
          <a:ln w="12700">
            <a:miter lim="400000"/>
            <a:headEnd/>
            <a:tailEnd/>
          </a:ln>
        </p:spPr>
      </p:pic>
      <p:grpSp>
        <p:nvGrpSpPr>
          <p:cNvPr id="292" name="群組"/>
          <p:cNvGrpSpPr/>
          <p:nvPr/>
        </p:nvGrpSpPr>
        <p:grpSpPr>
          <a:xfrm>
            <a:off x="5920246" y="1113891"/>
            <a:ext cx="3128862" cy="2667875"/>
            <a:chOff x="0" y="0"/>
            <a:chExt cx="3128861" cy="2667873"/>
          </a:xfrm>
        </p:grpSpPr>
        <p:pic>
          <p:nvPicPr>
            <p:cNvPr id="286" name="影像" descr="影像"/>
            <p:cNvPicPr>
              <a:picLocks noChangeAspect="1"/>
            </p:cNvPicPr>
            <p:nvPr/>
          </p:nvPicPr>
          <p:blipFill>
            <a:blip r:embed="rId3"/>
            <a:stretch>
              <a:fillRect/>
            </a:stretch>
          </p:blipFill>
          <p:spPr>
            <a:xfrm>
              <a:off x="1650" y="928"/>
              <a:ext cx="1536338" cy="864191"/>
            </a:xfrm>
            <a:prstGeom prst="rect">
              <a:avLst/>
            </a:prstGeom>
            <a:ln w="12700" cap="flat">
              <a:noFill/>
              <a:miter lim="400000"/>
              <a:headEnd/>
              <a:tailEnd/>
            </a:ln>
            <a:effectLst/>
          </p:spPr>
        </p:pic>
        <p:pic>
          <p:nvPicPr>
            <p:cNvPr id="287" name="影像" descr="影像"/>
            <p:cNvPicPr>
              <a:picLocks noChangeAspect="1"/>
            </p:cNvPicPr>
            <p:nvPr/>
          </p:nvPicPr>
          <p:blipFill>
            <a:blip r:embed="rId4"/>
            <a:stretch>
              <a:fillRect/>
            </a:stretch>
          </p:blipFill>
          <p:spPr>
            <a:xfrm>
              <a:off x="1650" y="901842"/>
              <a:ext cx="1536338" cy="864190"/>
            </a:xfrm>
            <a:prstGeom prst="rect">
              <a:avLst/>
            </a:prstGeom>
            <a:ln w="12700" cap="flat">
              <a:noFill/>
              <a:miter lim="400000"/>
              <a:headEnd/>
              <a:tailEnd/>
            </a:ln>
            <a:effectLst/>
          </p:spPr>
        </p:pic>
        <p:pic>
          <p:nvPicPr>
            <p:cNvPr id="288" name="影像" descr="影像"/>
            <p:cNvPicPr>
              <a:picLocks noChangeAspect="1"/>
            </p:cNvPicPr>
            <p:nvPr/>
          </p:nvPicPr>
          <p:blipFill>
            <a:blip r:embed="rId5"/>
            <a:stretch>
              <a:fillRect/>
            </a:stretch>
          </p:blipFill>
          <p:spPr>
            <a:xfrm>
              <a:off x="0" y="1801827"/>
              <a:ext cx="1539639" cy="866047"/>
            </a:xfrm>
            <a:prstGeom prst="rect">
              <a:avLst/>
            </a:prstGeom>
            <a:ln w="12700" cap="flat">
              <a:noFill/>
              <a:miter lim="400000"/>
              <a:headEnd/>
              <a:tailEnd/>
            </a:ln>
            <a:effectLst/>
          </p:spPr>
        </p:pic>
        <p:pic>
          <p:nvPicPr>
            <p:cNvPr id="289" name="影像" descr="影像"/>
            <p:cNvPicPr>
              <a:picLocks noChangeAspect="1"/>
            </p:cNvPicPr>
            <p:nvPr/>
          </p:nvPicPr>
          <p:blipFill>
            <a:blip r:embed="rId2"/>
            <a:stretch>
              <a:fillRect/>
            </a:stretch>
          </p:blipFill>
          <p:spPr>
            <a:xfrm>
              <a:off x="1589222" y="900913"/>
              <a:ext cx="1539640" cy="866048"/>
            </a:xfrm>
            <a:prstGeom prst="rect">
              <a:avLst/>
            </a:prstGeom>
            <a:ln w="12700" cap="flat">
              <a:noFill/>
              <a:miter lim="400000"/>
              <a:headEnd/>
              <a:tailEnd/>
            </a:ln>
            <a:effectLst/>
          </p:spPr>
        </p:pic>
        <p:pic>
          <p:nvPicPr>
            <p:cNvPr id="290" name="影像" descr="影像"/>
            <p:cNvPicPr>
              <a:picLocks noChangeAspect="1"/>
            </p:cNvPicPr>
            <p:nvPr/>
          </p:nvPicPr>
          <p:blipFill>
            <a:blip r:embed="rId6"/>
            <a:stretch>
              <a:fillRect/>
            </a:stretch>
          </p:blipFill>
          <p:spPr>
            <a:xfrm>
              <a:off x="1589222" y="1801827"/>
              <a:ext cx="1539640" cy="866047"/>
            </a:xfrm>
            <a:prstGeom prst="rect">
              <a:avLst/>
            </a:prstGeom>
            <a:ln w="12700" cap="flat">
              <a:noFill/>
              <a:miter lim="400000"/>
              <a:headEnd/>
              <a:tailEnd/>
            </a:ln>
            <a:effectLst/>
          </p:spPr>
        </p:pic>
        <p:pic>
          <p:nvPicPr>
            <p:cNvPr id="291" name="影像" descr="影像"/>
            <p:cNvPicPr>
              <a:picLocks noChangeAspect="1"/>
            </p:cNvPicPr>
            <p:nvPr/>
          </p:nvPicPr>
          <p:blipFill>
            <a:blip r:embed="rId7"/>
            <a:stretch>
              <a:fillRect/>
            </a:stretch>
          </p:blipFill>
          <p:spPr>
            <a:xfrm>
              <a:off x="1589222" y="0"/>
              <a:ext cx="1539640" cy="866047"/>
            </a:xfrm>
            <a:prstGeom prst="rect">
              <a:avLst/>
            </a:prstGeom>
            <a:ln w="12700" cap="flat">
              <a:noFill/>
              <a:miter lim="400000"/>
              <a:headEnd/>
              <a:tailEnd/>
            </a:ln>
            <a:effectLst/>
          </p:spPr>
        </p:pic>
      </p:gr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2023HIIDWC  设计概念演示评估标准"/>
          <p:cNvSpPr txBox="1"/>
          <p:nvPr/>
        </p:nvSpPr>
        <p:spPr>
          <a:xfrm>
            <a:off x="703326" y="194869"/>
            <a:ext cx="3196591" cy="370841"/>
          </a:xfrm>
          <a:prstGeom prst="rect">
            <a:avLst/>
          </a:prstGeom>
          <a:ln w="12700">
            <a:miter lim="400000"/>
          </a:ln>
        </p:spPr>
        <p:txBody>
          <a:bodyPr wrap="none" lIns="45719" rIns="45719">
            <a:spAutoFit/>
          </a:bodyPr>
          <a:lstStyle>
            <a:lvl1pPr>
              <a:defRPr sz="1600">
                <a:latin typeface="Abadi MT Condensed Extra Bold"/>
                <a:ea typeface="Abadi MT Condensed Extra Bold"/>
                <a:cs typeface="Abadi MT Condensed Extra Bold"/>
                <a:sym typeface="Abadi MT Condensed Extra Bold"/>
              </a:defRPr>
            </a:lvl1pPr>
          </a:lstStyle>
          <a:p>
            <a:r>
              <a:t>2023HIIDWC  设计概念演示评估标准</a:t>
            </a:r>
          </a:p>
        </p:txBody>
      </p:sp>
      <p:pic>
        <p:nvPicPr>
          <p:cNvPr id="295" name="影像" descr="影像"/>
          <p:cNvPicPr>
            <a:picLocks noChangeAspect="1"/>
          </p:cNvPicPr>
          <p:nvPr/>
        </p:nvPicPr>
        <p:blipFill>
          <a:blip r:embed="rId1"/>
          <a:srcRect l="20751" t="10089" r="17601" b="10419"/>
          <a:stretch>
            <a:fillRect/>
          </a:stretch>
        </p:blipFill>
        <p:spPr>
          <a:xfrm>
            <a:off x="208977" y="72335"/>
            <a:ext cx="477656" cy="615910"/>
          </a:xfrm>
          <a:custGeom>
            <a:avLst/>
            <a:gdLst/>
            <a:ahLst/>
            <a:cxnLst>
              <a:cxn ang="0">
                <a:pos x="wd2" y="hd2"/>
              </a:cxn>
              <a:cxn ang="5400000">
                <a:pos x="wd2" y="hd2"/>
              </a:cxn>
              <a:cxn ang="10800000">
                <a:pos x="wd2" y="hd2"/>
              </a:cxn>
              <a:cxn ang="16200000">
                <a:pos x="wd2" y="hd2"/>
              </a:cxn>
            </a:cxnLst>
            <a:rect l="0" t="0" r="r" b="b"/>
            <a:pathLst>
              <a:path w="21579" h="21585" extrusionOk="0">
                <a:moveTo>
                  <a:pt x="10155" y="1"/>
                </a:moveTo>
                <a:cubicBezTo>
                  <a:pt x="9507" y="2"/>
                  <a:pt x="9510" y="-5"/>
                  <a:pt x="9330" y="70"/>
                </a:cubicBezTo>
                <a:cubicBezTo>
                  <a:pt x="9076" y="176"/>
                  <a:pt x="9042" y="196"/>
                  <a:pt x="8954" y="265"/>
                </a:cubicBezTo>
                <a:cubicBezTo>
                  <a:pt x="8911" y="298"/>
                  <a:pt x="8850" y="334"/>
                  <a:pt x="8828" y="334"/>
                </a:cubicBezTo>
                <a:cubicBezTo>
                  <a:pt x="8806" y="334"/>
                  <a:pt x="8699" y="395"/>
                  <a:pt x="8577" y="474"/>
                </a:cubicBezTo>
                <a:cubicBezTo>
                  <a:pt x="8456" y="552"/>
                  <a:pt x="8312" y="638"/>
                  <a:pt x="8254" y="668"/>
                </a:cubicBezTo>
                <a:cubicBezTo>
                  <a:pt x="8083" y="758"/>
                  <a:pt x="7674" y="1002"/>
                  <a:pt x="7322" y="1225"/>
                </a:cubicBezTo>
                <a:cubicBezTo>
                  <a:pt x="6983" y="1439"/>
                  <a:pt x="6896" y="1486"/>
                  <a:pt x="6838" y="1503"/>
                </a:cubicBezTo>
                <a:cubicBezTo>
                  <a:pt x="6804" y="1512"/>
                  <a:pt x="6766" y="1530"/>
                  <a:pt x="6766" y="1544"/>
                </a:cubicBezTo>
                <a:cubicBezTo>
                  <a:pt x="6766" y="1559"/>
                  <a:pt x="6713" y="1607"/>
                  <a:pt x="6641" y="1642"/>
                </a:cubicBezTo>
                <a:cubicBezTo>
                  <a:pt x="6569" y="1676"/>
                  <a:pt x="6396" y="1771"/>
                  <a:pt x="6246" y="1864"/>
                </a:cubicBezTo>
                <a:cubicBezTo>
                  <a:pt x="6097" y="1958"/>
                  <a:pt x="5956" y="2045"/>
                  <a:pt x="5942" y="2045"/>
                </a:cubicBezTo>
                <a:cubicBezTo>
                  <a:pt x="5928" y="2046"/>
                  <a:pt x="5815" y="2109"/>
                  <a:pt x="5691" y="2198"/>
                </a:cubicBezTo>
                <a:cubicBezTo>
                  <a:pt x="5566" y="2287"/>
                  <a:pt x="5454" y="2365"/>
                  <a:pt x="5440" y="2365"/>
                </a:cubicBezTo>
                <a:cubicBezTo>
                  <a:pt x="5425" y="2365"/>
                  <a:pt x="5326" y="2419"/>
                  <a:pt x="5224" y="2490"/>
                </a:cubicBezTo>
                <a:cubicBezTo>
                  <a:pt x="5123" y="2561"/>
                  <a:pt x="4979" y="2648"/>
                  <a:pt x="4902" y="2685"/>
                </a:cubicBezTo>
                <a:cubicBezTo>
                  <a:pt x="4825" y="2722"/>
                  <a:pt x="4577" y="2883"/>
                  <a:pt x="4346" y="3033"/>
                </a:cubicBezTo>
                <a:cubicBezTo>
                  <a:pt x="4115" y="3182"/>
                  <a:pt x="3879" y="3316"/>
                  <a:pt x="3826" y="3339"/>
                </a:cubicBezTo>
                <a:cubicBezTo>
                  <a:pt x="3773" y="3361"/>
                  <a:pt x="3619" y="3454"/>
                  <a:pt x="3485" y="3547"/>
                </a:cubicBezTo>
                <a:cubicBezTo>
                  <a:pt x="3351" y="3641"/>
                  <a:pt x="3233" y="3728"/>
                  <a:pt x="3216" y="3728"/>
                </a:cubicBezTo>
                <a:cubicBezTo>
                  <a:pt x="3199" y="3728"/>
                  <a:pt x="3120" y="3759"/>
                  <a:pt x="3055" y="3812"/>
                </a:cubicBezTo>
                <a:cubicBezTo>
                  <a:pt x="2990" y="3864"/>
                  <a:pt x="2918" y="3909"/>
                  <a:pt x="2894" y="3909"/>
                </a:cubicBezTo>
                <a:cubicBezTo>
                  <a:pt x="2869" y="3909"/>
                  <a:pt x="2842" y="3936"/>
                  <a:pt x="2822" y="3965"/>
                </a:cubicBezTo>
                <a:cubicBezTo>
                  <a:pt x="2802" y="3993"/>
                  <a:pt x="2740" y="4024"/>
                  <a:pt x="2696" y="4034"/>
                </a:cubicBezTo>
                <a:cubicBezTo>
                  <a:pt x="2653" y="4045"/>
                  <a:pt x="2517" y="4129"/>
                  <a:pt x="2391" y="4215"/>
                </a:cubicBezTo>
                <a:cubicBezTo>
                  <a:pt x="2266" y="4300"/>
                  <a:pt x="2130" y="4371"/>
                  <a:pt x="2087" y="4382"/>
                </a:cubicBezTo>
                <a:cubicBezTo>
                  <a:pt x="2043" y="4392"/>
                  <a:pt x="1999" y="4423"/>
                  <a:pt x="1979" y="4451"/>
                </a:cubicBezTo>
                <a:cubicBezTo>
                  <a:pt x="1959" y="4480"/>
                  <a:pt x="1915" y="4507"/>
                  <a:pt x="1889" y="4507"/>
                </a:cubicBezTo>
                <a:cubicBezTo>
                  <a:pt x="1864" y="4507"/>
                  <a:pt x="1819" y="4531"/>
                  <a:pt x="1782" y="4563"/>
                </a:cubicBezTo>
                <a:cubicBezTo>
                  <a:pt x="1745" y="4595"/>
                  <a:pt x="1629" y="4667"/>
                  <a:pt x="1531" y="4716"/>
                </a:cubicBezTo>
                <a:cubicBezTo>
                  <a:pt x="1245" y="4859"/>
                  <a:pt x="795" y="5198"/>
                  <a:pt x="599" y="5411"/>
                </a:cubicBezTo>
                <a:cubicBezTo>
                  <a:pt x="552" y="5461"/>
                  <a:pt x="470" y="5565"/>
                  <a:pt x="419" y="5648"/>
                </a:cubicBezTo>
                <a:cubicBezTo>
                  <a:pt x="368" y="5730"/>
                  <a:pt x="311" y="5816"/>
                  <a:pt x="294" y="5842"/>
                </a:cubicBezTo>
                <a:cubicBezTo>
                  <a:pt x="276" y="5868"/>
                  <a:pt x="258" y="5925"/>
                  <a:pt x="258" y="5967"/>
                </a:cubicBezTo>
                <a:cubicBezTo>
                  <a:pt x="258" y="6009"/>
                  <a:pt x="246" y="6060"/>
                  <a:pt x="222" y="6079"/>
                </a:cubicBezTo>
                <a:cubicBezTo>
                  <a:pt x="188" y="6105"/>
                  <a:pt x="176" y="6499"/>
                  <a:pt x="168" y="7817"/>
                </a:cubicBezTo>
                <a:cubicBezTo>
                  <a:pt x="162" y="8906"/>
                  <a:pt x="137" y="9535"/>
                  <a:pt x="114" y="9570"/>
                </a:cubicBezTo>
                <a:cubicBezTo>
                  <a:pt x="77" y="9627"/>
                  <a:pt x="89" y="10657"/>
                  <a:pt x="132" y="10974"/>
                </a:cubicBezTo>
                <a:cubicBezTo>
                  <a:pt x="148" y="11087"/>
                  <a:pt x="157" y="11150"/>
                  <a:pt x="132" y="11169"/>
                </a:cubicBezTo>
                <a:cubicBezTo>
                  <a:pt x="106" y="11190"/>
                  <a:pt x="79" y="11494"/>
                  <a:pt x="79" y="12143"/>
                </a:cubicBezTo>
                <a:cubicBezTo>
                  <a:pt x="79" y="12816"/>
                  <a:pt x="72" y="13116"/>
                  <a:pt x="43" y="13158"/>
                </a:cubicBezTo>
                <a:cubicBezTo>
                  <a:pt x="-14" y="13240"/>
                  <a:pt x="-14" y="14894"/>
                  <a:pt x="43" y="14938"/>
                </a:cubicBezTo>
                <a:cubicBezTo>
                  <a:pt x="64" y="14955"/>
                  <a:pt x="79" y="15033"/>
                  <a:pt x="79" y="15105"/>
                </a:cubicBezTo>
                <a:cubicBezTo>
                  <a:pt x="79" y="15178"/>
                  <a:pt x="118" y="15280"/>
                  <a:pt x="150" y="15328"/>
                </a:cubicBezTo>
                <a:cubicBezTo>
                  <a:pt x="184" y="15378"/>
                  <a:pt x="209" y="15458"/>
                  <a:pt x="204" y="15523"/>
                </a:cubicBezTo>
                <a:cubicBezTo>
                  <a:pt x="199" y="15585"/>
                  <a:pt x="201" y="15652"/>
                  <a:pt x="222" y="15662"/>
                </a:cubicBezTo>
                <a:cubicBezTo>
                  <a:pt x="243" y="15672"/>
                  <a:pt x="258" y="15702"/>
                  <a:pt x="258" y="15731"/>
                </a:cubicBezTo>
                <a:cubicBezTo>
                  <a:pt x="258" y="15782"/>
                  <a:pt x="279" y="15809"/>
                  <a:pt x="365" y="15940"/>
                </a:cubicBezTo>
                <a:cubicBezTo>
                  <a:pt x="388" y="15973"/>
                  <a:pt x="401" y="16023"/>
                  <a:pt x="401" y="16051"/>
                </a:cubicBezTo>
                <a:cubicBezTo>
                  <a:pt x="401" y="16079"/>
                  <a:pt x="434" y="16121"/>
                  <a:pt x="473" y="16148"/>
                </a:cubicBezTo>
                <a:cubicBezTo>
                  <a:pt x="512" y="16175"/>
                  <a:pt x="545" y="16215"/>
                  <a:pt x="545" y="16232"/>
                </a:cubicBezTo>
                <a:cubicBezTo>
                  <a:pt x="545" y="16292"/>
                  <a:pt x="784" y="16637"/>
                  <a:pt x="885" y="16719"/>
                </a:cubicBezTo>
                <a:cubicBezTo>
                  <a:pt x="942" y="16764"/>
                  <a:pt x="993" y="16815"/>
                  <a:pt x="993" y="16830"/>
                </a:cubicBezTo>
                <a:cubicBezTo>
                  <a:pt x="993" y="16864"/>
                  <a:pt x="1559" y="17303"/>
                  <a:pt x="1603" y="17303"/>
                </a:cubicBezTo>
                <a:cubicBezTo>
                  <a:pt x="1621" y="17303"/>
                  <a:pt x="1736" y="17373"/>
                  <a:pt x="1854" y="17456"/>
                </a:cubicBezTo>
                <a:cubicBezTo>
                  <a:pt x="1971" y="17538"/>
                  <a:pt x="2146" y="17627"/>
                  <a:pt x="2248" y="17664"/>
                </a:cubicBezTo>
                <a:cubicBezTo>
                  <a:pt x="2350" y="17702"/>
                  <a:pt x="2427" y="17748"/>
                  <a:pt x="2427" y="17762"/>
                </a:cubicBezTo>
                <a:cubicBezTo>
                  <a:pt x="2427" y="17776"/>
                  <a:pt x="2507" y="17814"/>
                  <a:pt x="2589" y="17845"/>
                </a:cubicBezTo>
                <a:cubicBezTo>
                  <a:pt x="2803" y="17927"/>
                  <a:pt x="2875" y="17961"/>
                  <a:pt x="2947" y="18012"/>
                </a:cubicBezTo>
                <a:cubicBezTo>
                  <a:pt x="2983" y="18037"/>
                  <a:pt x="3021" y="18054"/>
                  <a:pt x="3037" y="18054"/>
                </a:cubicBezTo>
                <a:cubicBezTo>
                  <a:pt x="3053" y="18054"/>
                  <a:pt x="3151" y="18112"/>
                  <a:pt x="3252" y="18179"/>
                </a:cubicBezTo>
                <a:cubicBezTo>
                  <a:pt x="3354" y="18246"/>
                  <a:pt x="3459" y="18304"/>
                  <a:pt x="3485" y="18304"/>
                </a:cubicBezTo>
                <a:cubicBezTo>
                  <a:pt x="3512" y="18304"/>
                  <a:pt x="3598" y="18344"/>
                  <a:pt x="3664" y="18388"/>
                </a:cubicBezTo>
                <a:cubicBezTo>
                  <a:pt x="3731" y="18432"/>
                  <a:pt x="3805" y="18471"/>
                  <a:pt x="3826" y="18471"/>
                </a:cubicBezTo>
                <a:cubicBezTo>
                  <a:pt x="3846" y="18472"/>
                  <a:pt x="3899" y="18498"/>
                  <a:pt x="3951" y="18541"/>
                </a:cubicBezTo>
                <a:cubicBezTo>
                  <a:pt x="4004" y="18583"/>
                  <a:pt x="4118" y="18647"/>
                  <a:pt x="4202" y="18680"/>
                </a:cubicBezTo>
                <a:cubicBezTo>
                  <a:pt x="4286" y="18712"/>
                  <a:pt x="4376" y="18755"/>
                  <a:pt x="4400" y="18777"/>
                </a:cubicBezTo>
                <a:cubicBezTo>
                  <a:pt x="4423" y="18799"/>
                  <a:pt x="4453" y="18819"/>
                  <a:pt x="4471" y="18819"/>
                </a:cubicBezTo>
                <a:cubicBezTo>
                  <a:pt x="4490" y="18819"/>
                  <a:pt x="4544" y="18858"/>
                  <a:pt x="4597" y="18902"/>
                </a:cubicBezTo>
                <a:cubicBezTo>
                  <a:pt x="4650" y="18946"/>
                  <a:pt x="4738" y="18989"/>
                  <a:pt x="4794" y="19000"/>
                </a:cubicBezTo>
                <a:cubicBezTo>
                  <a:pt x="4850" y="19010"/>
                  <a:pt x="4971" y="19073"/>
                  <a:pt x="5063" y="19139"/>
                </a:cubicBezTo>
                <a:cubicBezTo>
                  <a:pt x="5155" y="19205"/>
                  <a:pt x="5278" y="19274"/>
                  <a:pt x="5332" y="19292"/>
                </a:cubicBezTo>
                <a:cubicBezTo>
                  <a:pt x="5385" y="19310"/>
                  <a:pt x="5447" y="19342"/>
                  <a:pt x="5475" y="19361"/>
                </a:cubicBezTo>
                <a:cubicBezTo>
                  <a:pt x="5532" y="19400"/>
                  <a:pt x="5866" y="19553"/>
                  <a:pt x="6103" y="19653"/>
                </a:cubicBezTo>
                <a:cubicBezTo>
                  <a:pt x="6188" y="19689"/>
                  <a:pt x="6337" y="19773"/>
                  <a:pt x="6426" y="19834"/>
                </a:cubicBezTo>
                <a:cubicBezTo>
                  <a:pt x="6514" y="19895"/>
                  <a:pt x="6627" y="19963"/>
                  <a:pt x="6695" y="19987"/>
                </a:cubicBezTo>
                <a:cubicBezTo>
                  <a:pt x="6841" y="20040"/>
                  <a:pt x="6990" y="20111"/>
                  <a:pt x="7179" y="20224"/>
                </a:cubicBezTo>
                <a:cubicBezTo>
                  <a:pt x="7256" y="20270"/>
                  <a:pt x="7390" y="20327"/>
                  <a:pt x="7484" y="20363"/>
                </a:cubicBezTo>
                <a:cubicBezTo>
                  <a:pt x="7577" y="20399"/>
                  <a:pt x="7725" y="20474"/>
                  <a:pt x="7806" y="20530"/>
                </a:cubicBezTo>
                <a:cubicBezTo>
                  <a:pt x="7888" y="20585"/>
                  <a:pt x="7990" y="20645"/>
                  <a:pt x="8039" y="20655"/>
                </a:cubicBezTo>
                <a:cubicBezTo>
                  <a:pt x="8089" y="20664"/>
                  <a:pt x="8183" y="20709"/>
                  <a:pt x="8237" y="20752"/>
                </a:cubicBezTo>
                <a:cubicBezTo>
                  <a:pt x="8290" y="20796"/>
                  <a:pt x="8345" y="20836"/>
                  <a:pt x="8362" y="20836"/>
                </a:cubicBezTo>
                <a:cubicBezTo>
                  <a:pt x="8379" y="20836"/>
                  <a:pt x="8459" y="20867"/>
                  <a:pt x="8541" y="20919"/>
                </a:cubicBezTo>
                <a:cubicBezTo>
                  <a:pt x="8624" y="20971"/>
                  <a:pt x="8714" y="21016"/>
                  <a:pt x="8739" y="21016"/>
                </a:cubicBezTo>
                <a:cubicBezTo>
                  <a:pt x="8763" y="21016"/>
                  <a:pt x="8847" y="21070"/>
                  <a:pt x="8936" y="21128"/>
                </a:cubicBezTo>
                <a:cubicBezTo>
                  <a:pt x="9101" y="21234"/>
                  <a:pt x="9486" y="21434"/>
                  <a:pt x="9527" y="21434"/>
                </a:cubicBezTo>
                <a:cubicBezTo>
                  <a:pt x="9540" y="21434"/>
                  <a:pt x="9584" y="21448"/>
                  <a:pt x="9635" y="21475"/>
                </a:cubicBezTo>
                <a:cubicBezTo>
                  <a:pt x="9686" y="21503"/>
                  <a:pt x="9775" y="21543"/>
                  <a:pt x="9832" y="21559"/>
                </a:cubicBezTo>
                <a:cubicBezTo>
                  <a:pt x="9964" y="21595"/>
                  <a:pt x="10631" y="21592"/>
                  <a:pt x="10801" y="21559"/>
                </a:cubicBezTo>
                <a:cubicBezTo>
                  <a:pt x="10870" y="21545"/>
                  <a:pt x="11024" y="21522"/>
                  <a:pt x="11159" y="21503"/>
                </a:cubicBezTo>
                <a:cubicBezTo>
                  <a:pt x="11294" y="21485"/>
                  <a:pt x="11443" y="21453"/>
                  <a:pt x="11482" y="21434"/>
                </a:cubicBezTo>
                <a:cubicBezTo>
                  <a:pt x="11520" y="21415"/>
                  <a:pt x="11615" y="21397"/>
                  <a:pt x="11697" y="21378"/>
                </a:cubicBezTo>
                <a:cubicBezTo>
                  <a:pt x="11779" y="21360"/>
                  <a:pt x="11936" y="21278"/>
                  <a:pt x="12038" y="21211"/>
                </a:cubicBezTo>
                <a:cubicBezTo>
                  <a:pt x="12139" y="21144"/>
                  <a:pt x="12274" y="21064"/>
                  <a:pt x="12342" y="21030"/>
                </a:cubicBezTo>
                <a:cubicBezTo>
                  <a:pt x="12410" y="20997"/>
                  <a:pt x="12542" y="20894"/>
                  <a:pt x="12647" y="20794"/>
                </a:cubicBezTo>
                <a:cubicBezTo>
                  <a:pt x="12887" y="20566"/>
                  <a:pt x="13571" y="20015"/>
                  <a:pt x="13615" y="20015"/>
                </a:cubicBezTo>
                <a:cubicBezTo>
                  <a:pt x="13634" y="20015"/>
                  <a:pt x="13791" y="19916"/>
                  <a:pt x="13956" y="19792"/>
                </a:cubicBezTo>
                <a:cubicBezTo>
                  <a:pt x="14121" y="19669"/>
                  <a:pt x="14395" y="19473"/>
                  <a:pt x="14566" y="19361"/>
                </a:cubicBezTo>
                <a:cubicBezTo>
                  <a:pt x="14968" y="19097"/>
                  <a:pt x="15091" y="19011"/>
                  <a:pt x="15355" y="18805"/>
                </a:cubicBezTo>
                <a:cubicBezTo>
                  <a:pt x="15474" y="18712"/>
                  <a:pt x="15589" y="18624"/>
                  <a:pt x="15606" y="18624"/>
                </a:cubicBezTo>
                <a:cubicBezTo>
                  <a:pt x="15622" y="18624"/>
                  <a:pt x="15739" y="18549"/>
                  <a:pt x="15857" y="18457"/>
                </a:cubicBezTo>
                <a:cubicBezTo>
                  <a:pt x="16105" y="18264"/>
                  <a:pt x="17316" y="17405"/>
                  <a:pt x="17901" y="17011"/>
                </a:cubicBezTo>
                <a:cubicBezTo>
                  <a:pt x="18580" y="16553"/>
                  <a:pt x="18990" y="16271"/>
                  <a:pt x="19227" y="16093"/>
                </a:cubicBezTo>
                <a:cubicBezTo>
                  <a:pt x="19353" y="15999"/>
                  <a:pt x="19498" y="15912"/>
                  <a:pt x="19532" y="15898"/>
                </a:cubicBezTo>
                <a:cubicBezTo>
                  <a:pt x="19566" y="15884"/>
                  <a:pt x="19673" y="15809"/>
                  <a:pt x="19783" y="15731"/>
                </a:cubicBezTo>
                <a:cubicBezTo>
                  <a:pt x="20275" y="15385"/>
                  <a:pt x="20725" y="15077"/>
                  <a:pt x="21038" y="14883"/>
                </a:cubicBezTo>
                <a:cubicBezTo>
                  <a:pt x="21379" y="14671"/>
                  <a:pt x="21494" y="14560"/>
                  <a:pt x="21540" y="14382"/>
                </a:cubicBezTo>
                <a:cubicBezTo>
                  <a:pt x="21572" y="14258"/>
                  <a:pt x="21586" y="13232"/>
                  <a:pt x="21576" y="10126"/>
                </a:cubicBezTo>
                <a:cubicBezTo>
                  <a:pt x="21564" y="6309"/>
                  <a:pt x="21562" y="6037"/>
                  <a:pt x="21505" y="5898"/>
                </a:cubicBezTo>
                <a:cubicBezTo>
                  <a:pt x="21471" y="5816"/>
                  <a:pt x="21431" y="5710"/>
                  <a:pt x="21415" y="5661"/>
                </a:cubicBezTo>
                <a:cubicBezTo>
                  <a:pt x="21399" y="5613"/>
                  <a:pt x="21317" y="5484"/>
                  <a:pt x="21254" y="5383"/>
                </a:cubicBezTo>
                <a:cubicBezTo>
                  <a:pt x="21190" y="5282"/>
                  <a:pt x="21150" y="5190"/>
                  <a:pt x="21146" y="5175"/>
                </a:cubicBezTo>
                <a:cubicBezTo>
                  <a:pt x="21132" y="5115"/>
                  <a:pt x="20840" y="4840"/>
                  <a:pt x="20590" y="4632"/>
                </a:cubicBezTo>
                <a:cubicBezTo>
                  <a:pt x="20438" y="4506"/>
                  <a:pt x="20231" y="4366"/>
                  <a:pt x="20088" y="4298"/>
                </a:cubicBezTo>
                <a:cubicBezTo>
                  <a:pt x="19953" y="4234"/>
                  <a:pt x="19822" y="4156"/>
                  <a:pt x="19783" y="4131"/>
                </a:cubicBezTo>
                <a:cubicBezTo>
                  <a:pt x="19745" y="4107"/>
                  <a:pt x="19670" y="4078"/>
                  <a:pt x="19622" y="4062"/>
                </a:cubicBezTo>
                <a:cubicBezTo>
                  <a:pt x="19574" y="4046"/>
                  <a:pt x="19458" y="3987"/>
                  <a:pt x="19371" y="3937"/>
                </a:cubicBezTo>
                <a:cubicBezTo>
                  <a:pt x="19133" y="3800"/>
                  <a:pt x="18982" y="3728"/>
                  <a:pt x="18959" y="3728"/>
                </a:cubicBezTo>
                <a:cubicBezTo>
                  <a:pt x="18947" y="3728"/>
                  <a:pt x="18893" y="3693"/>
                  <a:pt x="18833" y="3659"/>
                </a:cubicBezTo>
                <a:cubicBezTo>
                  <a:pt x="18773" y="3624"/>
                  <a:pt x="18601" y="3543"/>
                  <a:pt x="18456" y="3478"/>
                </a:cubicBezTo>
                <a:cubicBezTo>
                  <a:pt x="18312" y="3413"/>
                  <a:pt x="18164" y="3338"/>
                  <a:pt x="18116" y="3311"/>
                </a:cubicBezTo>
                <a:cubicBezTo>
                  <a:pt x="18068" y="3283"/>
                  <a:pt x="17885" y="3194"/>
                  <a:pt x="17703" y="3116"/>
                </a:cubicBezTo>
                <a:cubicBezTo>
                  <a:pt x="17522" y="3039"/>
                  <a:pt x="17265" y="2927"/>
                  <a:pt x="17148" y="2866"/>
                </a:cubicBezTo>
                <a:cubicBezTo>
                  <a:pt x="17031" y="2804"/>
                  <a:pt x="16809" y="2702"/>
                  <a:pt x="16646" y="2629"/>
                </a:cubicBezTo>
                <a:cubicBezTo>
                  <a:pt x="16482" y="2557"/>
                  <a:pt x="16291" y="2468"/>
                  <a:pt x="16233" y="2435"/>
                </a:cubicBezTo>
                <a:cubicBezTo>
                  <a:pt x="16175" y="2402"/>
                  <a:pt x="16104" y="2361"/>
                  <a:pt x="16054" y="2351"/>
                </a:cubicBezTo>
                <a:cubicBezTo>
                  <a:pt x="16004" y="2342"/>
                  <a:pt x="15912" y="2316"/>
                  <a:pt x="15857" y="2282"/>
                </a:cubicBezTo>
                <a:cubicBezTo>
                  <a:pt x="15747" y="2214"/>
                  <a:pt x="15385" y="2045"/>
                  <a:pt x="15355" y="2045"/>
                </a:cubicBezTo>
                <a:cubicBezTo>
                  <a:pt x="15344" y="2045"/>
                  <a:pt x="15189" y="1966"/>
                  <a:pt x="15014" y="1878"/>
                </a:cubicBezTo>
                <a:cubicBezTo>
                  <a:pt x="14839" y="1791"/>
                  <a:pt x="14626" y="1682"/>
                  <a:pt x="14530" y="1642"/>
                </a:cubicBezTo>
                <a:cubicBezTo>
                  <a:pt x="14434" y="1602"/>
                  <a:pt x="14276" y="1547"/>
                  <a:pt x="14189" y="1503"/>
                </a:cubicBezTo>
                <a:cubicBezTo>
                  <a:pt x="14103" y="1459"/>
                  <a:pt x="13988" y="1392"/>
                  <a:pt x="13920" y="1364"/>
                </a:cubicBezTo>
                <a:cubicBezTo>
                  <a:pt x="13853" y="1336"/>
                  <a:pt x="13687" y="1270"/>
                  <a:pt x="13562" y="1211"/>
                </a:cubicBezTo>
                <a:cubicBezTo>
                  <a:pt x="13437" y="1151"/>
                  <a:pt x="13272" y="1068"/>
                  <a:pt x="13185" y="1030"/>
                </a:cubicBezTo>
                <a:cubicBezTo>
                  <a:pt x="12923" y="916"/>
                  <a:pt x="11897" y="441"/>
                  <a:pt x="11840" y="404"/>
                </a:cubicBezTo>
                <a:cubicBezTo>
                  <a:pt x="11812" y="385"/>
                  <a:pt x="11730" y="338"/>
                  <a:pt x="11643" y="307"/>
                </a:cubicBezTo>
                <a:cubicBezTo>
                  <a:pt x="11557" y="275"/>
                  <a:pt x="11424" y="228"/>
                  <a:pt x="11356" y="195"/>
                </a:cubicBezTo>
                <a:cubicBezTo>
                  <a:pt x="11289" y="163"/>
                  <a:pt x="11149" y="107"/>
                  <a:pt x="11034" y="70"/>
                </a:cubicBezTo>
                <a:cubicBezTo>
                  <a:pt x="10835" y="7"/>
                  <a:pt x="10774" y="-1"/>
                  <a:pt x="10155" y="1"/>
                </a:cubicBezTo>
                <a:close/>
              </a:path>
            </a:pathLst>
          </a:custGeom>
          <a:ln w="12700">
            <a:miter lim="400000"/>
            <a:headEnd/>
            <a:tailEnd/>
          </a:ln>
        </p:spPr>
      </p:pic>
      <p:sp>
        <p:nvSpPr>
          <p:cNvPr id="296" name="Use PowerPoint (PPT) for design concept presentation.…"/>
          <p:cNvSpPr txBox="1"/>
          <p:nvPr/>
        </p:nvSpPr>
        <p:spPr>
          <a:xfrm>
            <a:off x="349885" y="1116330"/>
            <a:ext cx="5349240" cy="2934335"/>
          </a:xfrm>
          <a:prstGeom prst="rect">
            <a:avLst/>
          </a:prstGeom>
          <a:gradFill>
            <a:gsLst>
              <a:gs pos="0">
                <a:schemeClr val="accent4">
                  <a:hueOff val="-237207"/>
                  <a:satOff val="-5706"/>
                  <a:lumOff val="25668"/>
                </a:schemeClr>
              </a:gs>
              <a:gs pos="50000">
                <a:srgbClr val="97D4BE"/>
              </a:gs>
              <a:gs pos="100000">
                <a:schemeClr val="accent4">
                  <a:hueOff val="-208360"/>
                  <a:satOff val="-2275"/>
                  <a:lumOff val="17414"/>
                </a:schemeClr>
              </a:gs>
            </a:gsLst>
            <a:lin ang="5400000"/>
          </a:gradFill>
          <a:ln w="6350">
            <a:solidFill>
              <a:schemeClr val="accent4"/>
            </a:solidFill>
            <a:miter/>
          </a:ln>
        </p:spPr>
        <p:txBody>
          <a:bodyPr lIns="45719" rIns="45719">
            <a:noAutofit/>
          </a:bodyPr>
          <a:lstStyle/>
          <a:p>
            <a:pPr marL="139700" indent="-139700">
              <a:lnSpc>
                <a:spcPct val="150000"/>
              </a:lnSpc>
              <a:buSzPct val="100000"/>
              <a:buChar char="•"/>
              <a:defRPr sz="1500">
                <a:latin typeface="Georgia" panose="02040502050405020303"/>
                <a:ea typeface="Georgia" panose="02040502050405020303"/>
                <a:cs typeface="Georgia" panose="02040502050405020303"/>
                <a:sym typeface="Georgia" panose="02040502050405020303"/>
              </a:defRPr>
            </a:pPr>
            <a:r>
              <a:t>Use PowerPoint (PPT) for design concept presentation.</a:t>
            </a:r>
          </a:p>
          <a:p>
            <a:pPr marL="139700" indent="-139700">
              <a:lnSpc>
                <a:spcPct val="150000"/>
              </a:lnSpc>
              <a:buSzPct val="100000"/>
              <a:buChar char="•"/>
              <a:defRPr sz="1500">
                <a:latin typeface="Georgia" panose="02040502050405020303"/>
                <a:ea typeface="Georgia" panose="02040502050405020303"/>
                <a:cs typeface="Georgia" panose="02040502050405020303"/>
                <a:sym typeface="Georgia" panose="02040502050405020303"/>
              </a:defRPr>
            </a:pPr>
            <a:r>
              <a:t>Presentations should use images and limited text to outline the development of the prototype, including:</a:t>
            </a:r>
          </a:p>
          <a:p>
            <a:pPr marL="139700" indent="-139700">
              <a:lnSpc>
                <a:spcPct val="150000"/>
              </a:lnSpc>
              <a:buSzPct val="100000"/>
              <a:buChar char="•"/>
              <a:defRPr sz="1500">
                <a:latin typeface="Georgia" panose="02040502050405020303"/>
                <a:ea typeface="Georgia" panose="02040502050405020303"/>
                <a:cs typeface="Georgia" panose="02040502050405020303"/>
                <a:sym typeface="Georgia" panose="02040502050405020303"/>
              </a:defRPr>
            </a:pPr>
            <a:r>
              <a:t>Cover (Team member name, Product name);</a:t>
            </a:r>
          </a:p>
          <a:p>
            <a:pPr marL="139700" indent="-139700">
              <a:lnSpc>
                <a:spcPct val="150000"/>
              </a:lnSpc>
              <a:buSzPct val="100000"/>
              <a:buChar char="•"/>
              <a:defRPr sz="1500">
                <a:latin typeface="Georgia" panose="02040502050405020303"/>
                <a:ea typeface="Georgia" panose="02040502050405020303"/>
                <a:cs typeface="Georgia" panose="02040502050405020303"/>
                <a:sym typeface="Georgia" panose="02040502050405020303"/>
              </a:defRPr>
            </a:pPr>
            <a:r>
              <a:t>Background introduction (research background, motivation and purpose, problem analysis);</a:t>
            </a:r>
          </a:p>
          <a:p>
            <a:pPr marL="139700" indent="-139700">
              <a:lnSpc>
                <a:spcPct val="150000"/>
              </a:lnSpc>
              <a:buSzPct val="100000"/>
              <a:buChar char="•"/>
              <a:defRPr sz="1500">
                <a:latin typeface="Georgia" panose="02040502050405020303"/>
                <a:ea typeface="Georgia" panose="02040502050405020303"/>
                <a:cs typeface="Georgia" panose="02040502050405020303"/>
                <a:sym typeface="Georgia" panose="02040502050405020303"/>
              </a:defRPr>
            </a:pPr>
            <a:r>
              <a:t>Previous Product Concept Ideas</a:t>
            </a:r>
          </a:p>
          <a:p>
            <a:pPr marL="139700" indent="-139700">
              <a:lnSpc>
                <a:spcPct val="150000"/>
              </a:lnSpc>
              <a:buSzPct val="100000"/>
              <a:buChar char="•"/>
              <a:defRPr sz="1500">
                <a:latin typeface="Georgia" panose="02040502050405020303"/>
                <a:ea typeface="Georgia" panose="02040502050405020303"/>
                <a:cs typeface="Georgia" panose="02040502050405020303"/>
                <a:sym typeface="Georgia" panose="02040502050405020303"/>
              </a:defRPr>
            </a:pPr>
            <a:r>
              <a:t>Sketches and Storyboards;</a:t>
            </a:r>
          </a:p>
        </p:txBody>
      </p:sp>
      <p:pic>
        <p:nvPicPr>
          <p:cNvPr id="297" name="影像" descr="影像"/>
          <p:cNvPicPr>
            <a:picLocks noChangeAspect="1"/>
          </p:cNvPicPr>
          <p:nvPr/>
        </p:nvPicPr>
        <p:blipFill>
          <a:blip r:embed="rId2"/>
          <a:stretch>
            <a:fillRect/>
          </a:stretch>
        </p:blipFill>
        <p:spPr>
          <a:xfrm>
            <a:off x="5941559" y="1077860"/>
            <a:ext cx="1561240" cy="878198"/>
          </a:xfrm>
          <a:prstGeom prst="rect">
            <a:avLst/>
          </a:prstGeom>
          <a:ln w="12700">
            <a:miter lim="400000"/>
            <a:headEnd/>
            <a:tailEnd/>
          </a:ln>
          <a:effectLst>
            <a:outerShdw blurRad="50800" dist="38100" dir="5400000" rotWithShape="0">
              <a:srgbClr val="000000">
                <a:alpha val="40000"/>
              </a:srgbClr>
            </a:outerShdw>
          </a:effectLst>
        </p:spPr>
      </p:pic>
      <p:pic>
        <p:nvPicPr>
          <p:cNvPr id="298" name="影像" descr="影像"/>
          <p:cNvPicPr>
            <a:picLocks noChangeAspect="1"/>
          </p:cNvPicPr>
          <p:nvPr/>
        </p:nvPicPr>
        <p:blipFill>
          <a:blip r:embed="rId3"/>
          <a:stretch>
            <a:fillRect/>
          </a:stretch>
        </p:blipFill>
        <p:spPr>
          <a:xfrm>
            <a:off x="7533723" y="1077860"/>
            <a:ext cx="1561240" cy="878198"/>
          </a:xfrm>
          <a:prstGeom prst="rect">
            <a:avLst/>
          </a:prstGeom>
          <a:ln w="12700">
            <a:miter lim="400000"/>
            <a:headEnd/>
            <a:tailEnd/>
          </a:ln>
          <a:effectLst>
            <a:outerShdw blurRad="114300" dist="88900" dir="8100000" rotWithShape="0">
              <a:srgbClr val="000000">
                <a:alpha val="40000"/>
              </a:srgbClr>
            </a:outerShdw>
          </a:effectLst>
        </p:spPr>
      </p:pic>
      <p:pic>
        <p:nvPicPr>
          <p:cNvPr id="299" name="影像" descr="影像"/>
          <p:cNvPicPr>
            <a:picLocks noChangeAspect="1"/>
          </p:cNvPicPr>
          <p:nvPr/>
        </p:nvPicPr>
        <p:blipFill>
          <a:blip r:embed="rId4"/>
          <a:stretch>
            <a:fillRect/>
          </a:stretch>
        </p:blipFill>
        <p:spPr>
          <a:xfrm>
            <a:off x="5941559" y="2050920"/>
            <a:ext cx="1561241" cy="878198"/>
          </a:xfrm>
          <a:prstGeom prst="rect">
            <a:avLst/>
          </a:prstGeom>
          <a:ln w="12700">
            <a:miter lim="400000"/>
            <a:headEnd/>
            <a:tailEnd/>
          </a:ln>
          <a:effectLst>
            <a:outerShdw blurRad="114300" dist="88900" dir="8100000" rotWithShape="0">
              <a:srgbClr val="000000">
                <a:alpha val="40000"/>
              </a:srgbClr>
            </a:outerShdw>
          </a:effectLst>
        </p:spPr>
      </p:pic>
      <p:pic>
        <p:nvPicPr>
          <p:cNvPr id="300" name="影像" descr="影像"/>
          <p:cNvPicPr>
            <a:picLocks noChangeAspect="1"/>
          </p:cNvPicPr>
          <p:nvPr/>
        </p:nvPicPr>
        <p:blipFill>
          <a:blip r:embed="rId5"/>
          <a:stretch>
            <a:fillRect/>
          </a:stretch>
        </p:blipFill>
        <p:spPr>
          <a:xfrm>
            <a:off x="7533723" y="3027422"/>
            <a:ext cx="1561240" cy="878198"/>
          </a:xfrm>
          <a:prstGeom prst="rect">
            <a:avLst/>
          </a:prstGeom>
          <a:ln w="12700">
            <a:miter lim="400000"/>
            <a:headEnd/>
            <a:tailEnd/>
          </a:ln>
          <a:effectLst>
            <a:outerShdw blurRad="114300" dist="88900" dir="8100000" rotWithShape="0">
              <a:srgbClr val="000000">
                <a:alpha val="40000"/>
              </a:srgbClr>
            </a:outerShdw>
          </a:effectLst>
        </p:spPr>
      </p:pic>
      <p:pic>
        <p:nvPicPr>
          <p:cNvPr id="301" name="影像" descr="影像"/>
          <p:cNvPicPr>
            <a:picLocks noChangeAspect="1"/>
          </p:cNvPicPr>
          <p:nvPr/>
        </p:nvPicPr>
        <p:blipFill>
          <a:blip r:embed="rId6"/>
          <a:stretch>
            <a:fillRect/>
          </a:stretch>
        </p:blipFill>
        <p:spPr>
          <a:xfrm>
            <a:off x="7533723" y="2050920"/>
            <a:ext cx="1561240" cy="878198"/>
          </a:xfrm>
          <a:prstGeom prst="rect">
            <a:avLst/>
          </a:prstGeom>
          <a:ln w="12700">
            <a:miter lim="400000"/>
            <a:headEnd/>
            <a:tailEnd/>
          </a:ln>
          <a:effectLst>
            <a:outerShdw blurRad="114300" dist="88900" dir="8100000" rotWithShape="0">
              <a:srgbClr val="000000">
                <a:alpha val="40000"/>
              </a:srgbClr>
            </a:outerShdw>
          </a:effectLst>
        </p:spPr>
      </p:pic>
      <p:pic>
        <p:nvPicPr>
          <p:cNvPr id="302" name="影像" descr="影像"/>
          <p:cNvPicPr>
            <a:picLocks noChangeAspect="1"/>
          </p:cNvPicPr>
          <p:nvPr/>
        </p:nvPicPr>
        <p:blipFill>
          <a:blip r:embed="rId7"/>
          <a:stretch>
            <a:fillRect/>
          </a:stretch>
        </p:blipFill>
        <p:spPr>
          <a:xfrm>
            <a:off x="5935441" y="3023981"/>
            <a:ext cx="1573476" cy="885081"/>
          </a:xfrm>
          <a:prstGeom prst="rect">
            <a:avLst/>
          </a:prstGeom>
          <a:ln w="12700">
            <a:miter lim="400000"/>
            <a:headEnd/>
            <a:tailEnd/>
          </a:ln>
          <a:effectLst>
            <a:outerShdw blurRad="114300" dist="88900" dir="8100000" rotWithShape="0">
              <a:srgbClr val="000000">
                <a:alpha val="40000"/>
              </a:srgbClr>
            </a:outerShdw>
          </a:effectLst>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 name="2023HIIDWC 国际设计奖专家评委简介"/>
          <p:cNvSpPr txBox="1"/>
          <p:nvPr/>
        </p:nvSpPr>
        <p:spPr>
          <a:xfrm>
            <a:off x="689606" y="229449"/>
            <a:ext cx="3347900" cy="370841"/>
          </a:xfrm>
          <a:prstGeom prst="rect">
            <a:avLst/>
          </a:prstGeom>
          <a:ln w="12700">
            <a:miter lim="400000"/>
          </a:ln>
        </p:spPr>
        <p:txBody>
          <a:bodyPr wrap="none" lIns="45719" rIns="45719">
            <a:spAutoFit/>
          </a:bodyPr>
          <a:lstStyle>
            <a:lvl1pPr>
              <a:defRPr sz="1600">
                <a:latin typeface="Abadi MT Condensed Extra Bold"/>
                <a:ea typeface="Abadi MT Condensed Extra Bold"/>
                <a:cs typeface="Abadi MT Condensed Extra Bold"/>
                <a:sym typeface="Abadi MT Condensed Extra Bold"/>
              </a:defRPr>
            </a:lvl1pPr>
          </a:lstStyle>
          <a:p>
            <a:r>
              <a:t>2023HIIDWC 国际设计奖专家评委简介</a:t>
            </a:r>
          </a:p>
        </p:txBody>
      </p:sp>
      <p:pic>
        <p:nvPicPr>
          <p:cNvPr id="305" name="影像" descr="影像"/>
          <p:cNvPicPr>
            <a:picLocks noChangeAspect="1"/>
          </p:cNvPicPr>
          <p:nvPr/>
        </p:nvPicPr>
        <p:blipFill>
          <a:blip r:embed="rId1"/>
          <a:srcRect l="20751" t="10089" r="17601" b="10419"/>
          <a:stretch>
            <a:fillRect/>
          </a:stretch>
        </p:blipFill>
        <p:spPr>
          <a:xfrm>
            <a:off x="208977" y="72335"/>
            <a:ext cx="477656" cy="615910"/>
          </a:xfrm>
          <a:custGeom>
            <a:avLst/>
            <a:gdLst/>
            <a:ahLst/>
            <a:cxnLst>
              <a:cxn ang="0">
                <a:pos x="wd2" y="hd2"/>
              </a:cxn>
              <a:cxn ang="5400000">
                <a:pos x="wd2" y="hd2"/>
              </a:cxn>
              <a:cxn ang="10800000">
                <a:pos x="wd2" y="hd2"/>
              </a:cxn>
              <a:cxn ang="16200000">
                <a:pos x="wd2" y="hd2"/>
              </a:cxn>
            </a:cxnLst>
            <a:rect l="0" t="0" r="r" b="b"/>
            <a:pathLst>
              <a:path w="21579" h="21585" extrusionOk="0">
                <a:moveTo>
                  <a:pt x="10155" y="1"/>
                </a:moveTo>
                <a:cubicBezTo>
                  <a:pt x="9507" y="2"/>
                  <a:pt x="9510" y="-5"/>
                  <a:pt x="9330" y="70"/>
                </a:cubicBezTo>
                <a:cubicBezTo>
                  <a:pt x="9076" y="176"/>
                  <a:pt x="9042" y="196"/>
                  <a:pt x="8954" y="265"/>
                </a:cubicBezTo>
                <a:cubicBezTo>
                  <a:pt x="8911" y="298"/>
                  <a:pt x="8850" y="334"/>
                  <a:pt x="8828" y="334"/>
                </a:cubicBezTo>
                <a:cubicBezTo>
                  <a:pt x="8806" y="334"/>
                  <a:pt x="8699" y="395"/>
                  <a:pt x="8577" y="474"/>
                </a:cubicBezTo>
                <a:cubicBezTo>
                  <a:pt x="8456" y="552"/>
                  <a:pt x="8312" y="638"/>
                  <a:pt x="8254" y="668"/>
                </a:cubicBezTo>
                <a:cubicBezTo>
                  <a:pt x="8083" y="758"/>
                  <a:pt x="7674" y="1002"/>
                  <a:pt x="7322" y="1225"/>
                </a:cubicBezTo>
                <a:cubicBezTo>
                  <a:pt x="6983" y="1439"/>
                  <a:pt x="6896" y="1486"/>
                  <a:pt x="6838" y="1503"/>
                </a:cubicBezTo>
                <a:cubicBezTo>
                  <a:pt x="6804" y="1512"/>
                  <a:pt x="6766" y="1530"/>
                  <a:pt x="6766" y="1544"/>
                </a:cubicBezTo>
                <a:cubicBezTo>
                  <a:pt x="6766" y="1559"/>
                  <a:pt x="6713" y="1607"/>
                  <a:pt x="6641" y="1642"/>
                </a:cubicBezTo>
                <a:cubicBezTo>
                  <a:pt x="6569" y="1676"/>
                  <a:pt x="6396" y="1771"/>
                  <a:pt x="6246" y="1864"/>
                </a:cubicBezTo>
                <a:cubicBezTo>
                  <a:pt x="6097" y="1958"/>
                  <a:pt x="5956" y="2045"/>
                  <a:pt x="5942" y="2045"/>
                </a:cubicBezTo>
                <a:cubicBezTo>
                  <a:pt x="5928" y="2046"/>
                  <a:pt x="5815" y="2109"/>
                  <a:pt x="5691" y="2198"/>
                </a:cubicBezTo>
                <a:cubicBezTo>
                  <a:pt x="5566" y="2287"/>
                  <a:pt x="5454" y="2365"/>
                  <a:pt x="5440" y="2365"/>
                </a:cubicBezTo>
                <a:cubicBezTo>
                  <a:pt x="5425" y="2365"/>
                  <a:pt x="5326" y="2419"/>
                  <a:pt x="5224" y="2490"/>
                </a:cubicBezTo>
                <a:cubicBezTo>
                  <a:pt x="5123" y="2561"/>
                  <a:pt x="4979" y="2648"/>
                  <a:pt x="4902" y="2685"/>
                </a:cubicBezTo>
                <a:cubicBezTo>
                  <a:pt x="4825" y="2722"/>
                  <a:pt x="4577" y="2883"/>
                  <a:pt x="4346" y="3033"/>
                </a:cubicBezTo>
                <a:cubicBezTo>
                  <a:pt x="4115" y="3182"/>
                  <a:pt x="3879" y="3316"/>
                  <a:pt x="3826" y="3339"/>
                </a:cubicBezTo>
                <a:cubicBezTo>
                  <a:pt x="3773" y="3361"/>
                  <a:pt x="3619" y="3454"/>
                  <a:pt x="3485" y="3547"/>
                </a:cubicBezTo>
                <a:cubicBezTo>
                  <a:pt x="3351" y="3641"/>
                  <a:pt x="3233" y="3728"/>
                  <a:pt x="3216" y="3728"/>
                </a:cubicBezTo>
                <a:cubicBezTo>
                  <a:pt x="3199" y="3728"/>
                  <a:pt x="3120" y="3759"/>
                  <a:pt x="3055" y="3812"/>
                </a:cubicBezTo>
                <a:cubicBezTo>
                  <a:pt x="2990" y="3864"/>
                  <a:pt x="2918" y="3909"/>
                  <a:pt x="2894" y="3909"/>
                </a:cubicBezTo>
                <a:cubicBezTo>
                  <a:pt x="2869" y="3909"/>
                  <a:pt x="2842" y="3936"/>
                  <a:pt x="2822" y="3965"/>
                </a:cubicBezTo>
                <a:cubicBezTo>
                  <a:pt x="2802" y="3993"/>
                  <a:pt x="2740" y="4024"/>
                  <a:pt x="2696" y="4034"/>
                </a:cubicBezTo>
                <a:cubicBezTo>
                  <a:pt x="2653" y="4045"/>
                  <a:pt x="2517" y="4129"/>
                  <a:pt x="2391" y="4215"/>
                </a:cubicBezTo>
                <a:cubicBezTo>
                  <a:pt x="2266" y="4300"/>
                  <a:pt x="2130" y="4371"/>
                  <a:pt x="2087" y="4382"/>
                </a:cubicBezTo>
                <a:cubicBezTo>
                  <a:pt x="2043" y="4392"/>
                  <a:pt x="1999" y="4423"/>
                  <a:pt x="1979" y="4451"/>
                </a:cubicBezTo>
                <a:cubicBezTo>
                  <a:pt x="1959" y="4480"/>
                  <a:pt x="1915" y="4507"/>
                  <a:pt x="1889" y="4507"/>
                </a:cubicBezTo>
                <a:cubicBezTo>
                  <a:pt x="1864" y="4507"/>
                  <a:pt x="1819" y="4531"/>
                  <a:pt x="1782" y="4563"/>
                </a:cubicBezTo>
                <a:cubicBezTo>
                  <a:pt x="1745" y="4595"/>
                  <a:pt x="1629" y="4667"/>
                  <a:pt x="1531" y="4716"/>
                </a:cubicBezTo>
                <a:cubicBezTo>
                  <a:pt x="1245" y="4859"/>
                  <a:pt x="795" y="5198"/>
                  <a:pt x="599" y="5411"/>
                </a:cubicBezTo>
                <a:cubicBezTo>
                  <a:pt x="552" y="5461"/>
                  <a:pt x="470" y="5565"/>
                  <a:pt x="419" y="5648"/>
                </a:cubicBezTo>
                <a:cubicBezTo>
                  <a:pt x="368" y="5730"/>
                  <a:pt x="311" y="5816"/>
                  <a:pt x="294" y="5842"/>
                </a:cubicBezTo>
                <a:cubicBezTo>
                  <a:pt x="276" y="5868"/>
                  <a:pt x="258" y="5925"/>
                  <a:pt x="258" y="5967"/>
                </a:cubicBezTo>
                <a:cubicBezTo>
                  <a:pt x="258" y="6009"/>
                  <a:pt x="246" y="6060"/>
                  <a:pt x="222" y="6079"/>
                </a:cubicBezTo>
                <a:cubicBezTo>
                  <a:pt x="188" y="6105"/>
                  <a:pt x="176" y="6499"/>
                  <a:pt x="168" y="7817"/>
                </a:cubicBezTo>
                <a:cubicBezTo>
                  <a:pt x="162" y="8906"/>
                  <a:pt x="137" y="9535"/>
                  <a:pt x="114" y="9570"/>
                </a:cubicBezTo>
                <a:cubicBezTo>
                  <a:pt x="77" y="9627"/>
                  <a:pt x="89" y="10657"/>
                  <a:pt x="132" y="10974"/>
                </a:cubicBezTo>
                <a:cubicBezTo>
                  <a:pt x="148" y="11087"/>
                  <a:pt x="157" y="11150"/>
                  <a:pt x="132" y="11169"/>
                </a:cubicBezTo>
                <a:cubicBezTo>
                  <a:pt x="106" y="11190"/>
                  <a:pt x="79" y="11494"/>
                  <a:pt x="79" y="12143"/>
                </a:cubicBezTo>
                <a:cubicBezTo>
                  <a:pt x="79" y="12816"/>
                  <a:pt x="72" y="13116"/>
                  <a:pt x="43" y="13158"/>
                </a:cubicBezTo>
                <a:cubicBezTo>
                  <a:pt x="-14" y="13240"/>
                  <a:pt x="-14" y="14894"/>
                  <a:pt x="43" y="14938"/>
                </a:cubicBezTo>
                <a:cubicBezTo>
                  <a:pt x="64" y="14955"/>
                  <a:pt x="79" y="15033"/>
                  <a:pt x="79" y="15105"/>
                </a:cubicBezTo>
                <a:cubicBezTo>
                  <a:pt x="79" y="15178"/>
                  <a:pt x="118" y="15280"/>
                  <a:pt x="150" y="15328"/>
                </a:cubicBezTo>
                <a:cubicBezTo>
                  <a:pt x="184" y="15378"/>
                  <a:pt x="209" y="15458"/>
                  <a:pt x="204" y="15523"/>
                </a:cubicBezTo>
                <a:cubicBezTo>
                  <a:pt x="199" y="15585"/>
                  <a:pt x="201" y="15652"/>
                  <a:pt x="222" y="15662"/>
                </a:cubicBezTo>
                <a:cubicBezTo>
                  <a:pt x="243" y="15672"/>
                  <a:pt x="258" y="15702"/>
                  <a:pt x="258" y="15731"/>
                </a:cubicBezTo>
                <a:cubicBezTo>
                  <a:pt x="258" y="15782"/>
                  <a:pt x="279" y="15809"/>
                  <a:pt x="365" y="15940"/>
                </a:cubicBezTo>
                <a:cubicBezTo>
                  <a:pt x="388" y="15973"/>
                  <a:pt x="401" y="16023"/>
                  <a:pt x="401" y="16051"/>
                </a:cubicBezTo>
                <a:cubicBezTo>
                  <a:pt x="401" y="16079"/>
                  <a:pt x="434" y="16121"/>
                  <a:pt x="473" y="16148"/>
                </a:cubicBezTo>
                <a:cubicBezTo>
                  <a:pt x="512" y="16175"/>
                  <a:pt x="545" y="16215"/>
                  <a:pt x="545" y="16232"/>
                </a:cubicBezTo>
                <a:cubicBezTo>
                  <a:pt x="545" y="16292"/>
                  <a:pt x="784" y="16637"/>
                  <a:pt x="885" y="16719"/>
                </a:cubicBezTo>
                <a:cubicBezTo>
                  <a:pt x="942" y="16764"/>
                  <a:pt x="993" y="16815"/>
                  <a:pt x="993" y="16830"/>
                </a:cubicBezTo>
                <a:cubicBezTo>
                  <a:pt x="993" y="16864"/>
                  <a:pt x="1559" y="17303"/>
                  <a:pt x="1603" y="17303"/>
                </a:cubicBezTo>
                <a:cubicBezTo>
                  <a:pt x="1621" y="17303"/>
                  <a:pt x="1736" y="17373"/>
                  <a:pt x="1854" y="17456"/>
                </a:cubicBezTo>
                <a:cubicBezTo>
                  <a:pt x="1971" y="17538"/>
                  <a:pt x="2146" y="17627"/>
                  <a:pt x="2248" y="17664"/>
                </a:cubicBezTo>
                <a:cubicBezTo>
                  <a:pt x="2350" y="17702"/>
                  <a:pt x="2427" y="17748"/>
                  <a:pt x="2427" y="17762"/>
                </a:cubicBezTo>
                <a:cubicBezTo>
                  <a:pt x="2427" y="17776"/>
                  <a:pt x="2507" y="17814"/>
                  <a:pt x="2589" y="17845"/>
                </a:cubicBezTo>
                <a:cubicBezTo>
                  <a:pt x="2803" y="17927"/>
                  <a:pt x="2875" y="17961"/>
                  <a:pt x="2947" y="18012"/>
                </a:cubicBezTo>
                <a:cubicBezTo>
                  <a:pt x="2983" y="18037"/>
                  <a:pt x="3021" y="18054"/>
                  <a:pt x="3037" y="18054"/>
                </a:cubicBezTo>
                <a:cubicBezTo>
                  <a:pt x="3053" y="18054"/>
                  <a:pt x="3151" y="18112"/>
                  <a:pt x="3252" y="18179"/>
                </a:cubicBezTo>
                <a:cubicBezTo>
                  <a:pt x="3354" y="18246"/>
                  <a:pt x="3459" y="18304"/>
                  <a:pt x="3485" y="18304"/>
                </a:cubicBezTo>
                <a:cubicBezTo>
                  <a:pt x="3512" y="18304"/>
                  <a:pt x="3598" y="18344"/>
                  <a:pt x="3664" y="18388"/>
                </a:cubicBezTo>
                <a:cubicBezTo>
                  <a:pt x="3731" y="18432"/>
                  <a:pt x="3805" y="18471"/>
                  <a:pt x="3826" y="18471"/>
                </a:cubicBezTo>
                <a:cubicBezTo>
                  <a:pt x="3846" y="18472"/>
                  <a:pt x="3899" y="18498"/>
                  <a:pt x="3951" y="18541"/>
                </a:cubicBezTo>
                <a:cubicBezTo>
                  <a:pt x="4004" y="18583"/>
                  <a:pt x="4118" y="18647"/>
                  <a:pt x="4202" y="18680"/>
                </a:cubicBezTo>
                <a:cubicBezTo>
                  <a:pt x="4286" y="18712"/>
                  <a:pt x="4376" y="18755"/>
                  <a:pt x="4400" y="18777"/>
                </a:cubicBezTo>
                <a:cubicBezTo>
                  <a:pt x="4423" y="18799"/>
                  <a:pt x="4453" y="18819"/>
                  <a:pt x="4471" y="18819"/>
                </a:cubicBezTo>
                <a:cubicBezTo>
                  <a:pt x="4490" y="18819"/>
                  <a:pt x="4544" y="18858"/>
                  <a:pt x="4597" y="18902"/>
                </a:cubicBezTo>
                <a:cubicBezTo>
                  <a:pt x="4650" y="18946"/>
                  <a:pt x="4738" y="18989"/>
                  <a:pt x="4794" y="19000"/>
                </a:cubicBezTo>
                <a:cubicBezTo>
                  <a:pt x="4850" y="19010"/>
                  <a:pt x="4971" y="19073"/>
                  <a:pt x="5063" y="19139"/>
                </a:cubicBezTo>
                <a:cubicBezTo>
                  <a:pt x="5155" y="19205"/>
                  <a:pt x="5278" y="19274"/>
                  <a:pt x="5332" y="19292"/>
                </a:cubicBezTo>
                <a:cubicBezTo>
                  <a:pt x="5385" y="19310"/>
                  <a:pt x="5447" y="19342"/>
                  <a:pt x="5475" y="19361"/>
                </a:cubicBezTo>
                <a:cubicBezTo>
                  <a:pt x="5532" y="19400"/>
                  <a:pt x="5866" y="19553"/>
                  <a:pt x="6103" y="19653"/>
                </a:cubicBezTo>
                <a:cubicBezTo>
                  <a:pt x="6188" y="19689"/>
                  <a:pt x="6337" y="19773"/>
                  <a:pt x="6426" y="19834"/>
                </a:cubicBezTo>
                <a:cubicBezTo>
                  <a:pt x="6514" y="19895"/>
                  <a:pt x="6627" y="19963"/>
                  <a:pt x="6695" y="19987"/>
                </a:cubicBezTo>
                <a:cubicBezTo>
                  <a:pt x="6841" y="20040"/>
                  <a:pt x="6990" y="20111"/>
                  <a:pt x="7179" y="20224"/>
                </a:cubicBezTo>
                <a:cubicBezTo>
                  <a:pt x="7256" y="20270"/>
                  <a:pt x="7390" y="20327"/>
                  <a:pt x="7484" y="20363"/>
                </a:cubicBezTo>
                <a:cubicBezTo>
                  <a:pt x="7577" y="20399"/>
                  <a:pt x="7725" y="20474"/>
                  <a:pt x="7806" y="20530"/>
                </a:cubicBezTo>
                <a:cubicBezTo>
                  <a:pt x="7888" y="20585"/>
                  <a:pt x="7990" y="20645"/>
                  <a:pt x="8039" y="20655"/>
                </a:cubicBezTo>
                <a:cubicBezTo>
                  <a:pt x="8089" y="20664"/>
                  <a:pt x="8183" y="20709"/>
                  <a:pt x="8237" y="20752"/>
                </a:cubicBezTo>
                <a:cubicBezTo>
                  <a:pt x="8290" y="20796"/>
                  <a:pt x="8345" y="20836"/>
                  <a:pt x="8362" y="20836"/>
                </a:cubicBezTo>
                <a:cubicBezTo>
                  <a:pt x="8379" y="20836"/>
                  <a:pt x="8459" y="20867"/>
                  <a:pt x="8541" y="20919"/>
                </a:cubicBezTo>
                <a:cubicBezTo>
                  <a:pt x="8624" y="20971"/>
                  <a:pt x="8714" y="21016"/>
                  <a:pt x="8739" y="21016"/>
                </a:cubicBezTo>
                <a:cubicBezTo>
                  <a:pt x="8763" y="21016"/>
                  <a:pt x="8847" y="21070"/>
                  <a:pt x="8936" y="21128"/>
                </a:cubicBezTo>
                <a:cubicBezTo>
                  <a:pt x="9101" y="21234"/>
                  <a:pt x="9486" y="21434"/>
                  <a:pt x="9527" y="21434"/>
                </a:cubicBezTo>
                <a:cubicBezTo>
                  <a:pt x="9540" y="21434"/>
                  <a:pt x="9584" y="21448"/>
                  <a:pt x="9635" y="21475"/>
                </a:cubicBezTo>
                <a:cubicBezTo>
                  <a:pt x="9686" y="21503"/>
                  <a:pt x="9775" y="21543"/>
                  <a:pt x="9832" y="21559"/>
                </a:cubicBezTo>
                <a:cubicBezTo>
                  <a:pt x="9964" y="21595"/>
                  <a:pt x="10631" y="21592"/>
                  <a:pt x="10801" y="21559"/>
                </a:cubicBezTo>
                <a:cubicBezTo>
                  <a:pt x="10870" y="21545"/>
                  <a:pt x="11024" y="21522"/>
                  <a:pt x="11159" y="21503"/>
                </a:cubicBezTo>
                <a:cubicBezTo>
                  <a:pt x="11294" y="21485"/>
                  <a:pt x="11443" y="21453"/>
                  <a:pt x="11482" y="21434"/>
                </a:cubicBezTo>
                <a:cubicBezTo>
                  <a:pt x="11520" y="21415"/>
                  <a:pt x="11615" y="21397"/>
                  <a:pt x="11697" y="21378"/>
                </a:cubicBezTo>
                <a:cubicBezTo>
                  <a:pt x="11779" y="21360"/>
                  <a:pt x="11936" y="21278"/>
                  <a:pt x="12038" y="21211"/>
                </a:cubicBezTo>
                <a:cubicBezTo>
                  <a:pt x="12139" y="21144"/>
                  <a:pt x="12274" y="21064"/>
                  <a:pt x="12342" y="21030"/>
                </a:cubicBezTo>
                <a:cubicBezTo>
                  <a:pt x="12410" y="20997"/>
                  <a:pt x="12542" y="20894"/>
                  <a:pt x="12647" y="20794"/>
                </a:cubicBezTo>
                <a:cubicBezTo>
                  <a:pt x="12887" y="20566"/>
                  <a:pt x="13571" y="20015"/>
                  <a:pt x="13615" y="20015"/>
                </a:cubicBezTo>
                <a:cubicBezTo>
                  <a:pt x="13634" y="20015"/>
                  <a:pt x="13791" y="19916"/>
                  <a:pt x="13956" y="19792"/>
                </a:cubicBezTo>
                <a:cubicBezTo>
                  <a:pt x="14121" y="19669"/>
                  <a:pt x="14395" y="19473"/>
                  <a:pt x="14566" y="19361"/>
                </a:cubicBezTo>
                <a:cubicBezTo>
                  <a:pt x="14968" y="19097"/>
                  <a:pt x="15091" y="19011"/>
                  <a:pt x="15355" y="18805"/>
                </a:cubicBezTo>
                <a:cubicBezTo>
                  <a:pt x="15474" y="18712"/>
                  <a:pt x="15589" y="18624"/>
                  <a:pt x="15606" y="18624"/>
                </a:cubicBezTo>
                <a:cubicBezTo>
                  <a:pt x="15622" y="18624"/>
                  <a:pt x="15739" y="18549"/>
                  <a:pt x="15857" y="18457"/>
                </a:cubicBezTo>
                <a:cubicBezTo>
                  <a:pt x="16105" y="18264"/>
                  <a:pt x="17316" y="17405"/>
                  <a:pt x="17901" y="17011"/>
                </a:cubicBezTo>
                <a:cubicBezTo>
                  <a:pt x="18580" y="16553"/>
                  <a:pt x="18990" y="16271"/>
                  <a:pt x="19227" y="16093"/>
                </a:cubicBezTo>
                <a:cubicBezTo>
                  <a:pt x="19353" y="15999"/>
                  <a:pt x="19498" y="15912"/>
                  <a:pt x="19532" y="15898"/>
                </a:cubicBezTo>
                <a:cubicBezTo>
                  <a:pt x="19566" y="15884"/>
                  <a:pt x="19673" y="15809"/>
                  <a:pt x="19783" y="15731"/>
                </a:cubicBezTo>
                <a:cubicBezTo>
                  <a:pt x="20275" y="15385"/>
                  <a:pt x="20725" y="15077"/>
                  <a:pt x="21038" y="14883"/>
                </a:cubicBezTo>
                <a:cubicBezTo>
                  <a:pt x="21379" y="14671"/>
                  <a:pt x="21494" y="14560"/>
                  <a:pt x="21540" y="14382"/>
                </a:cubicBezTo>
                <a:cubicBezTo>
                  <a:pt x="21572" y="14258"/>
                  <a:pt x="21586" y="13232"/>
                  <a:pt x="21576" y="10126"/>
                </a:cubicBezTo>
                <a:cubicBezTo>
                  <a:pt x="21564" y="6309"/>
                  <a:pt x="21562" y="6037"/>
                  <a:pt x="21505" y="5898"/>
                </a:cubicBezTo>
                <a:cubicBezTo>
                  <a:pt x="21471" y="5816"/>
                  <a:pt x="21431" y="5710"/>
                  <a:pt x="21415" y="5661"/>
                </a:cubicBezTo>
                <a:cubicBezTo>
                  <a:pt x="21399" y="5613"/>
                  <a:pt x="21317" y="5484"/>
                  <a:pt x="21254" y="5383"/>
                </a:cubicBezTo>
                <a:cubicBezTo>
                  <a:pt x="21190" y="5282"/>
                  <a:pt x="21150" y="5190"/>
                  <a:pt x="21146" y="5175"/>
                </a:cubicBezTo>
                <a:cubicBezTo>
                  <a:pt x="21132" y="5115"/>
                  <a:pt x="20840" y="4840"/>
                  <a:pt x="20590" y="4632"/>
                </a:cubicBezTo>
                <a:cubicBezTo>
                  <a:pt x="20438" y="4506"/>
                  <a:pt x="20231" y="4366"/>
                  <a:pt x="20088" y="4298"/>
                </a:cubicBezTo>
                <a:cubicBezTo>
                  <a:pt x="19953" y="4234"/>
                  <a:pt x="19822" y="4156"/>
                  <a:pt x="19783" y="4131"/>
                </a:cubicBezTo>
                <a:cubicBezTo>
                  <a:pt x="19745" y="4107"/>
                  <a:pt x="19670" y="4078"/>
                  <a:pt x="19622" y="4062"/>
                </a:cubicBezTo>
                <a:cubicBezTo>
                  <a:pt x="19574" y="4046"/>
                  <a:pt x="19458" y="3987"/>
                  <a:pt x="19371" y="3937"/>
                </a:cubicBezTo>
                <a:cubicBezTo>
                  <a:pt x="19133" y="3800"/>
                  <a:pt x="18982" y="3728"/>
                  <a:pt x="18959" y="3728"/>
                </a:cubicBezTo>
                <a:cubicBezTo>
                  <a:pt x="18947" y="3728"/>
                  <a:pt x="18893" y="3693"/>
                  <a:pt x="18833" y="3659"/>
                </a:cubicBezTo>
                <a:cubicBezTo>
                  <a:pt x="18773" y="3624"/>
                  <a:pt x="18601" y="3543"/>
                  <a:pt x="18456" y="3478"/>
                </a:cubicBezTo>
                <a:cubicBezTo>
                  <a:pt x="18312" y="3413"/>
                  <a:pt x="18164" y="3338"/>
                  <a:pt x="18116" y="3311"/>
                </a:cubicBezTo>
                <a:cubicBezTo>
                  <a:pt x="18068" y="3283"/>
                  <a:pt x="17885" y="3194"/>
                  <a:pt x="17703" y="3116"/>
                </a:cubicBezTo>
                <a:cubicBezTo>
                  <a:pt x="17522" y="3039"/>
                  <a:pt x="17265" y="2927"/>
                  <a:pt x="17148" y="2866"/>
                </a:cubicBezTo>
                <a:cubicBezTo>
                  <a:pt x="17031" y="2804"/>
                  <a:pt x="16809" y="2702"/>
                  <a:pt x="16646" y="2629"/>
                </a:cubicBezTo>
                <a:cubicBezTo>
                  <a:pt x="16482" y="2557"/>
                  <a:pt x="16291" y="2468"/>
                  <a:pt x="16233" y="2435"/>
                </a:cubicBezTo>
                <a:cubicBezTo>
                  <a:pt x="16175" y="2402"/>
                  <a:pt x="16104" y="2361"/>
                  <a:pt x="16054" y="2351"/>
                </a:cubicBezTo>
                <a:cubicBezTo>
                  <a:pt x="16004" y="2342"/>
                  <a:pt x="15912" y="2316"/>
                  <a:pt x="15857" y="2282"/>
                </a:cubicBezTo>
                <a:cubicBezTo>
                  <a:pt x="15747" y="2214"/>
                  <a:pt x="15385" y="2045"/>
                  <a:pt x="15355" y="2045"/>
                </a:cubicBezTo>
                <a:cubicBezTo>
                  <a:pt x="15344" y="2045"/>
                  <a:pt x="15189" y="1966"/>
                  <a:pt x="15014" y="1878"/>
                </a:cubicBezTo>
                <a:cubicBezTo>
                  <a:pt x="14839" y="1791"/>
                  <a:pt x="14626" y="1682"/>
                  <a:pt x="14530" y="1642"/>
                </a:cubicBezTo>
                <a:cubicBezTo>
                  <a:pt x="14434" y="1602"/>
                  <a:pt x="14276" y="1547"/>
                  <a:pt x="14189" y="1503"/>
                </a:cubicBezTo>
                <a:cubicBezTo>
                  <a:pt x="14103" y="1459"/>
                  <a:pt x="13988" y="1392"/>
                  <a:pt x="13920" y="1364"/>
                </a:cubicBezTo>
                <a:cubicBezTo>
                  <a:pt x="13853" y="1336"/>
                  <a:pt x="13687" y="1270"/>
                  <a:pt x="13562" y="1211"/>
                </a:cubicBezTo>
                <a:cubicBezTo>
                  <a:pt x="13437" y="1151"/>
                  <a:pt x="13272" y="1068"/>
                  <a:pt x="13185" y="1030"/>
                </a:cubicBezTo>
                <a:cubicBezTo>
                  <a:pt x="12923" y="916"/>
                  <a:pt x="11897" y="441"/>
                  <a:pt x="11840" y="404"/>
                </a:cubicBezTo>
                <a:cubicBezTo>
                  <a:pt x="11812" y="385"/>
                  <a:pt x="11730" y="338"/>
                  <a:pt x="11643" y="307"/>
                </a:cubicBezTo>
                <a:cubicBezTo>
                  <a:pt x="11557" y="275"/>
                  <a:pt x="11424" y="228"/>
                  <a:pt x="11356" y="195"/>
                </a:cubicBezTo>
                <a:cubicBezTo>
                  <a:pt x="11289" y="163"/>
                  <a:pt x="11149" y="107"/>
                  <a:pt x="11034" y="70"/>
                </a:cubicBezTo>
                <a:cubicBezTo>
                  <a:pt x="10835" y="7"/>
                  <a:pt x="10774" y="-1"/>
                  <a:pt x="10155" y="1"/>
                </a:cubicBezTo>
                <a:close/>
              </a:path>
            </a:pathLst>
          </a:custGeom>
          <a:ln w="12700">
            <a:miter lim="400000"/>
            <a:headEnd/>
            <a:tailEnd/>
          </a:ln>
        </p:spPr>
      </p:pic>
      <p:pic>
        <p:nvPicPr>
          <p:cNvPr id="306" name="影像" descr="影像"/>
          <p:cNvPicPr/>
          <p:nvPr/>
        </p:nvPicPr>
        <p:blipFill>
          <a:blip r:embed="rId2"/>
          <a:stretch>
            <a:fillRect/>
          </a:stretch>
        </p:blipFill>
        <p:spPr>
          <a:xfrm>
            <a:off x="533733" y="783746"/>
            <a:ext cx="1720566" cy="1836901"/>
          </a:xfrm>
          <a:prstGeom prst="rect">
            <a:avLst/>
          </a:prstGeom>
          <a:effectLst>
            <a:outerShdw blurRad="114300" dist="88900" dir="8100000" rotWithShape="0">
              <a:srgbClr val="000000">
                <a:alpha val="40000"/>
              </a:srgbClr>
            </a:outerShdw>
          </a:effectLst>
        </p:spPr>
      </p:pic>
      <p:sp>
        <p:nvSpPr>
          <p:cNvPr id="307" name="李建国…"/>
          <p:cNvSpPr txBox="1"/>
          <p:nvPr/>
        </p:nvSpPr>
        <p:spPr>
          <a:xfrm>
            <a:off x="688591" y="2703448"/>
            <a:ext cx="1616146" cy="802641"/>
          </a:xfrm>
          <a:prstGeom prst="rect">
            <a:avLst/>
          </a:prstGeom>
          <a:ln w="12700">
            <a:miter lim="400000"/>
          </a:ln>
        </p:spPr>
        <p:txBody>
          <a:bodyPr lIns="45719" rIns="45719" anchor="ctr">
            <a:spAutoFit/>
          </a:bodyPr>
          <a:lstStyle/>
          <a:p>
            <a:pPr algn="ctr" defTabSz="457200">
              <a:defRPr sz="1200" b="1">
                <a:solidFill>
                  <a:srgbClr val="333333"/>
                </a:solidFill>
                <a:latin typeface="Georgia" panose="02040502050405020303"/>
                <a:ea typeface="Georgia" panose="02040502050405020303"/>
                <a:cs typeface="Georgia" panose="02040502050405020303"/>
                <a:sym typeface="Georgia" panose="02040502050405020303"/>
              </a:defRPr>
            </a:pPr>
            <a:r>
              <a:rPr sz="1600"/>
              <a:t>李建国</a:t>
            </a:r>
            <a:r>
              <a:rPr>
                <a:solidFill>
                  <a:srgbClr val="000000"/>
                </a:solidFill>
              </a:rPr>
              <a:t> </a:t>
            </a:r>
            <a:endParaRPr>
              <a:solidFill>
                <a:srgbClr val="000000"/>
              </a:solidFill>
            </a:endParaRPr>
          </a:p>
          <a:p>
            <a:pPr algn="ctr" defTabSz="457200">
              <a:defRPr sz="1200">
                <a:solidFill>
                  <a:srgbClr val="333333"/>
                </a:solidFill>
                <a:latin typeface="Georgia" panose="02040502050405020303"/>
                <a:ea typeface="Georgia" panose="02040502050405020303"/>
                <a:cs typeface="Georgia" panose="02040502050405020303"/>
                <a:sym typeface="Georgia" panose="02040502050405020303"/>
              </a:defRPr>
            </a:pPr>
            <a:r>
              <a:t>iF国际论坛设计有限公司亚洲子公司 总经理</a:t>
            </a:r>
          </a:p>
        </p:txBody>
      </p:sp>
      <p:grpSp>
        <p:nvGrpSpPr>
          <p:cNvPr id="310" name="1988-1997年间李任职于外贸协会设计推广中心 (台湾创意设计中心的前身)，从事设计推广之工作，期间曾担任产品与包装设计杂志的主编，规划与执行「全面提升产品形象计划」与「商业环境视觉设计计划」，负责「国家产品形象奖」、「台湾精品」之评审作业；并曾管控ICSID '95 TAIPEI世界设计大会文宣品之规划设计，任职期间在协助辅导企业提升商业设计，建立企业识别体系上有多年之经验。…"/>
          <p:cNvGrpSpPr/>
          <p:nvPr/>
        </p:nvGrpSpPr>
        <p:grpSpPr>
          <a:xfrm>
            <a:off x="2406408" y="609225"/>
            <a:ext cx="6595872" cy="4511041"/>
            <a:chOff x="0" y="0"/>
            <a:chExt cx="6595871" cy="4511040"/>
          </a:xfrm>
        </p:grpSpPr>
        <p:sp>
          <p:nvSpPr>
            <p:cNvPr id="309" name="1988-1997年间李任职于外贸协会设计推广中心 (台湾创意设计中心的前身)，从事设计推广之工作，期间曾担任产品与包装设计杂志的主编，规划与执行「全面提升产品形象计划」与「商业环境视觉设计计划」，负责「国家产品形象奖」、「台湾精品」之评审作业；并曾管控ICSID '95 TAIPEI世界设计大会文宣品之规划设计，任职期间在协助辅导企业提升商业设计，建立企业识别体系上有多年之经验。…"/>
            <p:cNvSpPr txBox="1"/>
            <p:nvPr/>
          </p:nvSpPr>
          <p:spPr>
            <a:xfrm>
              <a:off x="38100" y="38099"/>
              <a:ext cx="6519672" cy="4434842"/>
            </a:xfrm>
            <a:prstGeom prst="rect">
              <a:avLst/>
            </a:prstGeom>
            <a:solidFill>
              <a:srgbClr val="FFFFFF"/>
            </a:solidFill>
            <a:ln>
              <a:noFill/>
            </a:ln>
            <a:effectLst/>
          </p:spPr>
          <p:txBody>
            <a:bodyPr wrap="square" lIns="45719" tIns="45719" rIns="45719" bIns="45719" numCol="1" anchor="t">
              <a:spAutoFit/>
            </a:bodyPr>
            <a:lstStyle/>
            <a:p>
              <a:pPr>
                <a:defRPr sz="1300">
                  <a:latin typeface="Georgia" panose="02040502050405020303"/>
                  <a:ea typeface="Georgia" panose="02040502050405020303"/>
                  <a:cs typeface="Georgia" panose="02040502050405020303"/>
                  <a:sym typeface="Georgia" panose="02040502050405020303"/>
                </a:defRPr>
              </a:pPr>
              <a:r>
                <a:t>1988-1997年间李任职于外贸协会设计推广中心 (台湾创意设计中心的前身)，从事设计推广之工作，期间曾担任产品与包装设计杂志的主编，规划与执行「全面提升产品形象计划」与「商业环境视觉设计计划」，负责「国家产品形象奖」、「台湾精品」之评审作业；并曾管控ICSID '95 TAIPEI世界设计大会文宣品之规划设计，任职期间在协助辅导企业提升商业设计，建立企业识别体系上有多年之经验。</a:t>
              </a:r>
            </a:p>
            <a:p>
              <a:pPr>
                <a:defRPr sz="1300">
                  <a:latin typeface="Georgia" panose="02040502050405020303"/>
                  <a:ea typeface="Georgia" panose="02040502050405020303"/>
                  <a:cs typeface="Georgia" panose="02040502050405020303"/>
                  <a:sym typeface="Georgia" panose="02040502050405020303"/>
                </a:defRPr>
              </a:pPr>
              <a:r>
                <a:t> </a:t>
              </a:r>
            </a:p>
            <a:p>
              <a:pPr>
                <a:defRPr sz="1300">
                  <a:latin typeface="Georgia" panose="02040502050405020303"/>
                  <a:ea typeface="Georgia" panose="02040502050405020303"/>
                  <a:cs typeface="Georgia" panose="02040502050405020303"/>
                  <a:sym typeface="Georgia" panose="02040502050405020303"/>
                </a:defRPr>
              </a:pPr>
              <a:r>
                <a:t>1997-2000年间李被外贸协会外派至德国杜塞道夫台湾贸易中心，从事促进台湾与德国双边贸易之各项推广工作，其后李投入IT产业从事营销之业务，并曾担任瀚斯宝丽 (Hannspree) 之设计部门主管。2006年李受邀任职台湾纺织业拓展会，并举办首届「台北魅力」时尚展，2007年李加入iF团队，成为iF亚洲子公司、iF深圳公司与iF成都公司负责人，负责提供设计推广相关之服务，同时担任华人与欧洲之间文化与经济交流之桥梁。</a:t>
              </a:r>
            </a:p>
            <a:p>
              <a:pPr>
                <a:defRPr sz="1300">
                  <a:latin typeface="Georgia" panose="02040502050405020303"/>
                  <a:ea typeface="Georgia" panose="02040502050405020303"/>
                  <a:cs typeface="Georgia" panose="02040502050405020303"/>
                  <a:sym typeface="Georgia" panose="02040502050405020303"/>
                </a:defRPr>
              </a:pPr>
            </a:p>
            <a:p>
              <a:pPr>
                <a:defRPr sz="1300">
                  <a:latin typeface="Georgia" panose="02040502050405020303"/>
                  <a:ea typeface="Georgia" panose="02040502050405020303"/>
                  <a:cs typeface="Georgia" panose="02040502050405020303"/>
                  <a:sym typeface="Georgia" panose="02040502050405020303"/>
                </a:defRPr>
              </a:pPr>
              <a:r>
                <a:t>李于iF工作期间曾筹办「iF中国设计大奖」、「台北国际计算机展创新设计奖」、「台北自行车展创新设计奖」、「全球自行车设计比赛」、「家居风尚大奖」、「成都国际家居设计奖」等奖项、「iF国际设计论坛成都」以及多项iF在大中华区的设计展出。另外亦曾受邀担任台湾国际学生创意设计大赛、光宝创新奖、育秀杯创意奖、裕隆日产汽车创新风云赏、奇想设计大赛、U19全国创意发明竞赛、台中杯全国创意大奖、美律工业设计奖、新燃点设计竞赛、中国设计智造大奖等奖项之评审委员。 </a:t>
              </a:r>
            </a:p>
          </p:txBody>
        </p:sp>
        <p:pic>
          <p:nvPicPr>
            <p:cNvPr id="308" name="1988-1997年间李任职于外贸协会设计推广中心 (台湾创意设计中心的前身)，从事设计推广之工作，期间曾担任产品与包装设计杂志的主编，规划与执行「全面提升产品形象计划」与「商业环境视觉设计计划」，负责「国家产品形象奖」、「台湾精品」之评审作业；并曾管控ICSID '95 TAIPEI世界设计大会文宣品之规划设计，任职期间在协助辅导企业提升商业设计，建立企业识别体系上有多年之经验。… 1988-1997年间李任职于外贸协会设计推广中心 (台湾创意设计中心的前身)，从事设计推广之工作，期间曾担任产品与包装" descr="1988-1997年间李任职于外贸协会设计推广中心 (台湾创意设计中心的前身)，从事设计推广之工作，期间曾担任产品与包装设计杂志的主编，规划与执行「全面提升产品形象计划」与「商业环境视觉设计计划」，负责「国家产品形象奖」、「台湾精品」之评审作业；并曾管控ICSID '95 TAIPEI世界设计大会文宣品之规划设计，任职期间在协助辅导企业提升商业设计，建立企业识别体系上有多年之经验。… 1988-1997年间李任职于外贸协会设计推广中心 (台湾创意设计中心的前身)，从事设计推广之工作，期间曾担任产品与包装设计杂志的主编，规划与执行「全面提升产品形象计划」与「商业环境视觉设计计划」，负责「国家产品形象奖」、「台湾精品」之评审作业；并曾管控ICSID '95 TAIPEI世界设计大会文宣品之规划设计，任职期间在协助辅导企业提升商业设计，建立企业识别体系上有多年之经验。 1997-2000年间李被外贸协会外派至德国杜塞道夫台湾贸易中心，从事促进台湾与德国双边贸易之各项推广工作，其后李投入IT产业从事营销之业务，并曾担任瀚斯宝丽 (Hannspree) 之设计部门主管。2006年李受邀任职台湾纺织业拓展会，并举办首届「台北魅力」时尚展，2007年李加入iF团队，成为iF亚洲子公司、iF深圳公司与iF成都公司负责人，负责提供设计推广相关之服务，同时担任华人与欧洲之间文化与经济交流之桥梁。李于iF工作期间曾筹办「iF中国设计大奖」、「台北国际计算机展创新设计奖」、「台北自行车展创新设计奖」、「全球自行车设计比赛」、「家居风尚大奖」、「成都国际家居设计奖」等奖项、「iF国际设计论坛成都」以及多项iF在大中华区的设计展出。另外亦曾受邀担任台湾国际学生创意设计大赛、光宝创新奖、育秀杯创意奖、裕隆日产汽车创新风云赏、奇想设计大赛、U19全国创意发明竞赛、台中杯全国创意大奖、美律工业设计奖、新燃点设计竞赛、中国设计智造大奖等奖项之评审委员。 "/>
            <p:cNvPicPr/>
            <p:nvPr/>
          </p:nvPicPr>
          <p:blipFill>
            <a:blip r:embed="rId3"/>
            <a:stretch>
              <a:fillRect/>
            </a:stretch>
          </p:blipFill>
          <p:spPr>
            <a:xfrm>
              <a:off x="0" y="-1"/>
              <a:ext cx="6595872" cy="4511042"/>
            </a:xfrm>
            <a:prstGeom prst="rect">
              <a:avLst/>
            </a:prstGeom>
            <a:effectLst/>
          </p:spPr>
        </p:pic>
      </p:gr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 name="2023HIIDWC Introduction of International Design Award Expert Judges"/>
          <p:cNvSpPr txBox="1"/>
          <p:nvPr/>
        </p:nvSpPr>
        <p:spPr>
          <a:xfrm>
            <a:off x="689606" y="229449"/>
            <a:ext cx="5389183" cy="320041"/>
          </a:xfrm>
          <a:prstGeom prst="rect">
            <a:avLst/>
          </a:prstGeom>
          <a:ln w="12700">
            <a:miter lim="400000"/>
          </a:ln>
        </p:spPr>
        <p:txBody>
          <a:bodyPr wrap="none" lIns="45719" rIns="45719">
            <a:spAutoFit/>
          </a:bodyPr>
          <a:lstStyle/>
          <a:p>
            <a:pPr>
              <a:defRPr sz="1600">
                <a:latin typeface="Abadi MT Condensed Extra Bold"/>
                <a:ea typeface="Abadi MT Condensed Extra Bold"/>
                <a:cs typeface="Abadi MT Condensed Extra Bold"/>
                <a:sym typeface="Abadi MT Condensed Extra Bold"/>
              </a:defRPr>
            </a:pPr>
            <a:r>
              <a:t>2023HIIDWC </a:t>
            </a:r>
            <a:r>
              <a:rPr sz="1500"/>
              <a:t>Introduction of International Design Award Expert Judges</a:t>
            </a:r>
            <a:endParaRPr sz="1500"/>
          </a:p>
        </p:txBody>
      </p:sp>
      <p:pic>
        <p:nvPicPr>
          <p:cNvPr id="313" name="影像" descr="影像"/>
          <p:cNvPicPr>
            <a:picLocks noChangeAspect="1"/>
          </p:cNvPicPr>
          <p:nvPr/>
        </p:nvPicPr>
        <p:blipFill>
          <a:blip r:embed="rId1"/>
          <a:srcRect l="20751" t="10089" r="17601" b="10419"/>
          <a:stretch>
            <a:fillRect/>
          </a:stretch>
        </p:blipFill>
        <p:spPr>
          <a:xfrm>
            <a:off x="208977" y="72335"/>
            <a:ext cx="477656" cy="615910"/>
          </a:xfrm>
          <a:custGeom>
            <a:avLst/>
            <a:gdLst/>
            <a:ahLst/>
            <a:cxnLst>
              <a:cxn ang="0">
                <a:pos x="wd2" y="hd2"/>
              </a:cxn>
              <a:cxn ang="5400000">
                <a:pos x="wd2" y="hd2"/>
              </a:cxn>
              <a:cxn ang="10800000">
                <a:pos x="wd2" y="hd2"/>
              </a:cxn>
              <a:cxn ang="16200000">
                <a:pos x="wd2" y="hd2"/>
              </a:cxn>
            </a:cxnLst>
            <a:rect l="0" t="0" r="r" b="b"/>
            <a:pathLst>
              <a:path w="21579" h="21585" extrusionOk="0">
                <a:moveTo>
                  <a:pt x="10155" y="1"/>
                </a:moveTo>
                <a:cubicBezTo>
                  <a:pt x="9507" y="2"/>
                  <a:pt x="9510" y="-5"/>
                  <a:pt x="9330" y="70"/>
                </a:cubicBezTo>
                <a:cubicBezTo>
                  <a:pt x="9076" y="176"/>
                  <a:pt x="9042" y="196"/>
                  <a:pt x="8954" y="265"/>
                </a:cubicBezTo>
                <a:cubicBezTo>
                  <a:pt x="8911" y="298"/>
                  <a:pt x="8850" y="334"/>
                  <a:pt x="8828" y="334"/>
                </a:cubicBezTo>
                <a:cubicBezTo>
                  <a:pt x="8806" y="334"/>
                  <a:pt x="8699" y="395"/>
                  <a:pt x="8577" y="474"/>
                </a:cubicBezTo>
                <a:cubicBezTo>
                  <a:pt x="8456" y="552"/>
                  <a:pt x="8312" y="638"/>
                  <a:pt x="8254" y="668"/>
                </a:cubicBezTo>
                <a:cubicBezTo>
                  <a:pt x="8083" y="758"/>
                  <a:pt x="7674" y="1002"/>
                  <a:pt x="7322" y="1225"/>
                </a:cubicBezTo>
                <a:cubicBezTo>
                  <a:pt x="6983" y="1439"/>
                  <a:pt x="6896" y="1486"/>
                  <a:pt x="6838" y="1503"/>
                </a:cubicBezTo>
                <a:cubicBezTo>
                  <a:pt x="6804" y="1512"/>
                  <a:pt x="6766" y="1530"/>
                  <a:pt x="6766" y="1544"/>
                </a:cubicBezTo>
                <a:cubicBezTo>
                  <a:pt x="6766" y="1559"/>
                  <a:pt x="6713" y="1607"/>
                  <a:pt x="6641" y="1642"/>
                </a:cubicBezTo>
                <a:cubicBezTo>
                  <a:pt x="6569" y="1676"/>
                  <a:pt x="6396" y="1771"/>
                  <a:pt x="6246" y="1864"/>
                </a:cubicBezTo>
                <a:cubicBezTo>
                  <a:pt x="6097" y="1958"/>
                  <a:pt x="5956" y="2045"/>
                  <a:pt x="5942" y="2045"/>
                </a:cubicBezTo>
                <a:cubicBezTo>
                  <a:pt x="5928" y="2046"/>
                  <a:pt x="5815" y="2109"/>
                  <a:pt x="5691" y="2198"/>
                </a:cubicBezTo>
                <a:cubicBezTo>
                  <a:pt x="5566" y="2287"/>
                  <a:pt x="5454" y="2365"/>
                  <a:pt x="5440" y="2365"/>
                </a:cubicBezTo>
                <a:cubicBezTo>
                  <a:pt x="5425" y="2365"/>
                  <a:pt x="5326" y="2419"/>
                  <a:pt x="5224" y="2490"/>
                </a:cubicBezTo>
                <a:cubicBezTo>
                  <a:pt x="5123" y="2561"/>
                  <a:pt x="4979" y="2648"/>
                  <a:pt x="4902" y="2685"/>
                </a:cubicBezTo>
                <a:cubicBezTo>
                  <a:pt x="4825" y="2722"/>
                  <a:pt x="4577" y="2883"/>
                  <a:pt x="4346" y="3033"/>
                </a:cubicBezTo>
                <a:cubicBezTo>
                  <a:pt x="4115" y="3182"/>
                  <a:pt x="3879" y="3316"/>
                  <a:pt x="3826" y="3339"/>
                </a:cubicBezTo>
                <a:cubicBezTo>
                  <a:pt x="3773" y="3361"/>
                  <a:pt x="3619" y="3454"/>
                  <a:pt x="3485" y="3547"/>
                </a:cubicBezTo>
                <a:cubicBezTo>
                  <a:pt x="3351" y="3641"/>
                  <a:pt x="3233" y="3728"/>
                  <a:pt x="3216" y="3728"/>
                </a:cubicBezTo>
                <a:cubicBezTo>
                  <a:pt x="3199" y="3728"/>
                  <a:pt x="3120" y="3759"/>
                  <a:pt x="3055" y="3812"/>
                </a:cubicBezTo>
                <a:cubicBezTo>
                  <a:pt x="2990" y="3864"/>
                  <a:pt x="2918" y="3909"/>
                  <a:pt x="2894" y="3909"/>
                </a:cubicBezTo>
                <a:cubicBezTo>
                  <a:pt x="2869" y="3909"/>
                  <a:pt x="2842" y="3936"/>
                  <a:pt x="2822" y="3965"/>
                </a:cubicBezTo>
                <a:cubicBezTo>
                  <a:pt x="2802" y="3993"/>
                  <a:pt x="2740" y="4024"/>
                  <a:pt x="2696" y="4034"/>
                </a:cubicBezTo>
                <a:cubicBezTo>
                  <a:pt x="2653" y="4045"/>
                  <a:pt x="2517" y="4129"/>
                  <a:pt x="2391" y="4215"/>
                </a:cubicBezTo>
                <a:cubicBezTo>
                  <a:pt x="2266" y="4300"/>
                  <a:pt x="2130" y="4371"/>
                  <a:pt x="2087" y="4382"/>
                </a:cubicBezTo>
                <a:cubicBezTo>
                  <a:pt x="2043" y="4392"/>
                  <a:pt x="1999" y="4423"/>
                  <a:pt x="1979" y="4451"/>
                </a:cubicBezTo>
                <a:cubicBezTo>
                  <a:pt x="1959" y="4480"/>
                  <a:pt x="1915" y="4507"/>
                  <a:pt x="1889" y="4507"/>
                </a:cubicBezTo>
                <a:cubicBezTo>
                  <a:pt x="1864" y="4507"/>
                  <a:pt x="1819" y="4531"/>
                  <a:pt x="1782" y="4563"/>
                </a:cubicBezTo>
                <a:cubicBezTo>
                  <a:pt x="1745" y="4595"/>
                  <a:pt x="1629" y="4667"/>
                  <a:pt x="1531" y="4716"/>
                </a:cubicBezTo>
                <a:cubicBezTo>
                  <a:pt x="1245" y="4859"/>
                  <a:pt x="795" y="5198"/>
                  <a:pt x="599" y="5411"/>
                </a:cubicBezTo>
                <a:cubicBezTo>
                  <a:pt x="552" y="5461"/>
                  <a:pt x="470" y="5565"/>
                  <a:pt x="419" y="5648"/>
                </a:cubicBezTo>
                <a:cubicBezTo>
                  <a:pt x="368" y="5730"/>
                  <a:pt x="311" y="5816"/>
                  <a:pt x="294" y="5842"/>
                </a:cubicBezTo>
                <a:cubicBezTo>
                  <a:pt x="276" y="5868"/>
                  <a:pt x="258" y="5925"/>
                  <a:pt x="258" y="5967"/>
                </a:cubicBezTo>
                <a:cubicBezTo>
                  <a:pt x="258" y="6009"/>
                  <a:pt x="246" y="6060"/>
                  <a:pt x="222" y="6079"/>
                </a:cubicBezTo>
                <a:cubicBezTo>
                  <a:pt x="188" y="6105"/>
                  <a:pt x="176" y="6499"/>
                  <a:pt x="168" y="7817"/>
                </a:cubicBezTo>
                <a:cubicBezTo>
                  <a:pt x="162" y="8906"/>
                  <a:pt x="137" y="9535"/>
                  <a:pt x="114" y="9570"/>
                </a:cubicBezTo>
                <a:cubicBezTo>
                  <a:pt x="77" y="9627"/>
                  <a:pt x="89" y="10657"/>
                  <a:pt x="132" y="10974"/>
                </a:cubicBezTo>
                <a:cubicBezTo>
                  <a:pt x="148" y="11087"/>
                  <a:pt x="157" y="11150"/>
                  <a:pt x="132" y="11169"/>
                </a:cubicBezTo>
                <a:cubicBezTo>
                  <a:pt x="106" y="11190"/>
                  <a:pt x="79" y="11494"/>
                  <a:pt x="79" y="12143"/>
                </a:cubicBezTo>
                <a:cubicBezTo>
                  <a:pt x="79" y="12816"/>
                  <a:pt x="72" y="13116"/>
                  <a:pt x="43" y="13158"/>
                </a:cubicBezTo>
                <a:cubicBezTo>
                  <a:pt x="-14" y="13240"/>
                  <a:pt x="-14" y="14894"/>
                  <a:pt x="43" y="14938"/>
                </a:cubicBezTo>
                <a:cubicBezTo>
                  <a:pt x="64" y="14955"/>
                  <a:pt x="79" y="15033"/>
                  <a:pt x="79" y="15105"/>
                </a:cubicBezTo>
                <a:cubicBezTo>
                  <a:pt x="79" y="15178"/>
                  <a:pt x="118" y="15280"/>
                  <a:pt x="150" y="15328"/>
                </a:cubicBezTo>
                <a:cubicBezTo>
                  <a:pt x="184" y="15378"/>
                  <a:pt x="209" y="15458"/>
                  <a:pt x="204" y="15523"/>
                </a:cubicBezTo>
                <a:cubicBezTo>
                  <a:pt x="199" y="15585"/>
                  <a:pt x="201" y="15652"/>
                  <a:pt x="222" y="15662"/>
                </a:cubicBezTo>
                <a:cubicBezTo>
                  <a:pt x="243" y="15672"/>
                  <a:pt x="258" y="15702"/>
                  <a:pt x="258" y="15731"/>
                </a:cubicBezTo>
                <a:cubicBezTo>
                  <a:pt x="258" y="15782"/>
                  <a:pt x="279" y="15809"/>
                  <a:pt x="365" y="15940"/>
                </a:cubicBezTo>
                <a:cubicBezTo>
                  <a:pt x="388" y="15973"/>
                  <a:pt x="401" y="16023"/>
                  <a:pt x="401" y="16051"/>
                </a:cubicBezTo>
                <a:cubicBezTo>
                  <a:pt x="401" y="16079"/>
                  <a:pt x="434" y="16121"/>
                  <a:pt x="473" y="16148"/>
                </a:cubicBezTo>
                <a:cubicBezTo>
                  <a:pt x="512" y="16175"/>
                  <a:pt x="545" y="16215"/>
                  <a:pt x="545" y="16232"/>
                </a:cubicBezTo>
                <a:cubicBezTo>
                  <a:pt x="545" y="16292"/>
                  <a:pt x="784" y="16637"/>
                  <a:pt x="885" y="16719"/>
                </a:cubicBezTo>
                <a:cubicBezTo>
                  <a:pt x="942" y="16764"/>
                  <a:pt x="993" y="16815"/>
                  <a:pt x="993" y="16830"/>
                </a:cubicBezTo>
                <a:cubicBezTo>
                  <a:pt x="993" y="16864"/>
                  <a:pt x="1559" y="17303"/>
                  <a:pt x="1603" y="17303"/>
                </a:cubicBezTo>
                <a:cubicBezTo>
                  <a:pt x="1621" y="17303"/>
                  <a:pt x="1736" y="17373"/>
                  <a:pt x="1854" y="17456"/>
                </a:cubicBezTo>
                <a:cubicBezTo>
                  <a:pt x="1971" y="17538"/>
                  <a:pt x="2146" y="17627"/>
                  <a:pt x="2248" y="17664"/>
                </a:cubicBezTo>
                <a:cubicBezTo>
                  <a:pt x="2350" y="17702"/>
                  <a:pt x="2427" y="17748"/>
                  <a:pt x="2427" y="17762"/>
                </a:cubicBezTo>
                <a:cubicBezTo>
                  <a:pt x="2427" y="17776"/>
                  <a:pt x="2507" y="17814"/>
                  <a:pt x="2589" y="17845"/>
                </a:cubicBezTo>
                <a:cubicBezTo>
                  <a:pt x="2803" y="17927"/>
                  <a:pt x="2875" y="17961"/>
                  <a:pt x="2947" y="18012"/>
                </a:cubicBezTo>
                <a:cubicBezTo>
                  <a:pt x="2983" y="18037"/>
                  <a:pt x="3021" y="18054"/>
                  <a:pt x="3037" y="18054"/>
                </a:cubicBezTo>
                <a:cubicBezTo>
                  <a:pt x="3053" y="18054"/>
                  <a:pt x="3151" y="18112"/>
                  <a:pt x="3252" y="18179"/>
                </a:cubicBezTo>
                <a:cubicBezTo>
                  <a:pt x="3354" y="18246"/>
                  <a:pt x="3459" y="18304"/>
                  <a:pt x="3485" y="18304"/>
                </a:cubicBezTo>
                <a:cubicBezTo>
                  <a:pt x="3512" y="18304"/>
                  <a:pt x="3598" y="18344"/>
                  <a:pt x="3664" y="18388"/>
                </a:cubicBezTo>
                <a:cubicBezTo>
                  <a:pt x="3731" y="18432"/>
                  <a:pt x="3805" y="18471"/>
                  <a:pt x="3826" y="18471"/>
                </a:cubicBezTo>
                <a:cubicBezTo>
                  <a:pt x="3846" y="18472"/>
                  <a:pt x="3899" y="18498"/>
                  <a:pt x="3951" y="18541"/>
                </a:cubicBezTo>
                <a:cubicBezTo>
                  <a:pt x="4004" y="18583"/>
                  <a:pt x="4118" y="18647"/>
                  <a:pt x="4202" y="18680"/>
                </a:cubicBezTo>
                <a:cubicBezTo>
                  <a:pt x="4286" y="18712"/>
                  <a:pt x="4376" y="18755"/>
                  <a:pt x="4400" y="18777"/>
                </a:cubicBezTo>
                <a:cubicBezTo>
                  <a:pt x="4423" y="18799"/>
                  <a:pt x="4453" y="18819"/>
                  <a:pt x="4471" y="18819"/>
                </a:cubicBezTo>
                <a:cubicBezTo>
                  <a:pt x="4490" y="18819"/>
                  <a:pt x="4544" y="18858"/>
                  <a:pt x="4597" y="18902"/>
                </a:cubicBezTo>
                <a:cubicBezTo>
                  <a:pt x="4650" y="18946"/>
                  <a:pt x="4738" y="18989"/>
                  <a:pt x="4794" y="19000"/>
                </a:cubicBezTo>
                <a:cubicBezTo>
                  <a:pt x="4850" y="19010"/>
                  <a:pt x="4971" y="19073"/>
                  <a:pt x="5063" y="19139"/>
                </a:cubicBezTo>
                <a:cubicBezTo>
                  <a:pt x="5155" y="19205"/>
                  <a:pt x="5278" y="19274"/>
                  <a:pt x="5332" y="19292"/>
                </a:cubicBezTo>
                <a:cubicBezTo>
                  <a:pt x="5385" y="19310"/>
                  <a:pt x="5447" y="19342"/>
                  <a:pt x="5475" y="19361"/>
                </a:cubicBezTo>
                <a:cubicBezTo>
                  <a:pt x="5532" y="19400"/>
                  <a:pt x="5866" y="19553"/>
                  <a:pt x="6103" y="19653"/>
                </a:cubicBezTo>
                <a:cubicBezTo>
                  <a:pt x="6188" y="19689"/>
                  <a:pt x="6337" y="19773"/>
                  <a:pt x="6426" y="19834"/>
                </a:cubicBezTo>
                <a:cubicBezTo>
                  <a:pt x="6514" y="19895"/>
                  <a:pt x="6627" y="19963"/>
                  <a:pt x="6695" y="19987"/>
                </a:cubicBezTo>
                <a:cubicBezTo>
                  <a:pt x="6841" y="20040"/>
                  <a:pt x="6990" y="20111"/>
                  <a:pt x="7179" y="20224"/>
                </a:cubicBezTo>
                <a:cubicBezTo>
                  <a:pt x="7256" y="20270"/>
                  <a:pt x="7390" y="20327"/>
                  <a:pt x="7484" y="20363"/>
                </a:cubicBezTo>
                <a:cubicBezTo>
                  <a:pt x="7577" y="20399"/>
                  <a:pt x="7725" y="20474"/>
                  <a:pt x="7806" y="20530"/>
                </a:cubicBezTo>
                <a:cubicBezTo>
                  <a:pt x="7888" y="20585"/>
                  <a:pt x="7990" y="20645"/>
                  <a:pt x="8039" y="20655"/>
                </a:cubicBezTo>
                <a:cubicBezTo>
                  <a:pt x="8089" y="20664"/>
                  <a:pt x="8183" y="20709"/>
                  <a:pt x="8237" y="20752"/>
                </a:cubicBezTo>
                <a:cubicBezTo>
                  <a:pt x="8290" y="20796"/>
                  <a:pt x="8345" y="20836"/>
                  <a:pt x="8362" y="20836"/>
                </a:cubicBezTo>
                <a:cubicBezTo>
                  <a:pt x="8379" y="20836"/>
                  <a:pt x="8459" y="20867"/>
                  <a:pt x="8541" y="20919"/>
                </a:cubicBezTo>
                <a:cubicBezTo>
                  <a:pt x="8624" y="20971"/>
                  <a:pt x="8714" y="21016"/>
                  <a:pt x="8739" y="21016"/>
                </a:cubicBezTo>
                <a:cubicBezTo>
                  <a:pt x="8763" y="21016"/>
                  <a:pt x="8847" y="21070"/>
                  <a:pt x="8936" y="21128"/>
                </a:cubicBezTo>
                <a:cubicBezTo>
                  <a:pt x="9101" y="21234"/>
                  <a:pt x="9486" y="21434"/>
                  <a:pt x="9527" y="21434"/>
                </a:cubicBezTo>
                <a:cubicBezTo>
                  <a:pt x="9540" y="21434"/>
                  <a:pt x="9584" y="21448"/>
                  <a:pt x="9635" y="21475"/>
                </a:cubicBezTo>
                <a:cubicBezTo>
                  <a:pt x="9686" y="21503"/>
                  <a:pt x="9775" y="21543"/>
                  <a:pt x="9832" y="21559"/>
                </a:cubicBezTo>
                <a:cubicBezTo>
                  <a:pt x="9964" y="21595"/>
                  <a:pt x="10631" y="21592"/>
                  <a:pt x="10801" y="21559"/>
                </a:cubicBezTo>
                <a:cubicBezTo>
                  <a:pt x="10870" y="21545"/>
                  <a:pt x="11024" y="21522"/>
                  <a:pt x="11159" y="21503"/>
                </a:cubicBezTo>
                <a:cubicBezTo>
                  <a:pt x="11294" y="21485"/>
                  <a:pt x="11443" y="21453"/>
                  <a:pt x="11482" y="21434"/>
                </a:cubicBezTo>
                <a:cubicBezTo>
                  <a:pt x="11520" y="21415"/>
                  <a:pt x="11615" y="21397"/>
                  <a:pt x="11697" y="21378"/>
                </a:cubicBezTo>
                <a:cubicBezTo>
                  <a:pt x="11779" y="21360"/>
                  <a:pt x="11936" y="21278"/>
                  <a:pt x="12038" y="21211"/>
                </a:cubicBezTo>
                <a:cubicBezTo>
                  <a:pt x="12139" y="21144"/>
                  <a:pt x="12274" y="21064"/>
                  <a:pt x="12342" y="21030"/>
                </a:cubicBezTo>
                <a:cubicBezTo>
                  <a:pt x="12410" y="20997"/>
                  <a:pt x="12542" y="20894"/>
                  <a:pt x="12647" y="20794"/>
                </a:cubicBezTo>
                <a:cubicBezTo>
                  <a:pt x="12887" y="20566"/>
                  <a:pt x="13571" y="20015"/>
                  <a:pt x="13615" y="20015"/>
                </a:cubicBezTo>
                <a:cubicBezTo>
                  <a:pt x="13634" y="20015"/>
                  <a:pt x="13791" y="19916"/>
                  <a:pt x="13956" y="19792"/>
                </a:cubicBezTo>
                <a:cubicBezTo>
                  <a:pt x="14121" y="19669"/>
                  <a:pt x="14395" y="19473"/>
                  <a:pt x="14566" y="19361"/>
                </a:cubicBezTo>
                <a:cubicBezTo>
                  <a:pt x="14968" y="19097"/>
                  <a:pt x="15091" y="19011"/>
                  <a:pt x="15355" y="18805"/>
                </a:cubicBezTo>
                <a:cubicBezTo>
                  <a:pt x="15474" y="18712"/>
                  <a:pt x="15589" y="18624"/>
                  <a:pt x="15606" y="18624"/>
                </a:cubicBezTo>
                <a:cubicBezTo>
                  <a:pt x="15622" y="18624"/>
                  <a:pt x="15739" y="18549"/>
                  <a:pt x="15857" y="18457"/>
                </a:cubicBezTo>
                <a:cubicBezTo>
                  <a:pt x="16105" y="18264"/>
                  <a:pt x="17316" y="17405"/>
                  <a:pt x="17901" y="17011"/>
                </a:cubicBezTo>
                <a:cubicBezTo>
                  <a:pt x="18580" y="16553"/>
                  <a:pt x="18990" y="16271"/>
                  <a:pt x="19227" y="16093"/>
                </a:cubicBezTo>
                <a:cubicBezTo>
                  <a:pt x="19353" y="15999"/>
                  <a:pt x="19498" y="15912"/>
                  <a:pt x="19532" y="15898"/>
                </a:cubicBezTo>
                <a:cubicBezTo>
                  <a:pt x="19566" y="15884"/>
                  <a:pt x="19673" y="15809"/>
                  <a:pt x="19783" y="15731"/>
                </a:cubicBezTo>
                <a:cubicBezTo>
                  <a:pt x="20275" y="15385"/>
                  <a:pt x="20725" y="15077"/>
                  <a:pt x="21038" y="14883"/>
                </a:cubicBezTo>
                <a:cubicBezTo>
                  <a:pt x="21379" y="14671"/>
                  <a:pt x="21494" y="14560"/>
                  <a:pt x="21540" y="14382"/>
                </a:cubicBezTo>
                <a:cubicBezTo>
                  <a:pt x="21572" y="14258"/>
                  <a:pt x="21586" y="13232"/>
                  <a:pt x="21576" y="10126"/>
                </a:cubicBezTo>
                <a:cubicBezTo>
                  <a:pt x="21564" y="6309"/>
                  <a:pt x="21562" y="6037"/>
                  <a:pt x="21505" y="5898"/>
                </a:cubicBezTo>
                <a:cubicBezTo>
                  <a:pt x="21471" y="5816"/>
                  <a:pt x="21431" y="5710"/>
                  <a:pt x="21415" y="5661"/>
                </a:cubicBezTo>
                <a:cubicBezTo>
                  <a:pt x="21399" y="5613"/>
                  <a:pt x="21317" y="5484"/>
                  <a:pt x="21254" y="5383"/>
                </a:cubicBezTo>
                <a:cubicBezTo>
                  <a:pt x="21190" y="5282"/>
                  <a:pt x="21150" y="5190"/>
                  <a:pt x="21146" y="5175"/>
                </a:cubicBezTo>
                <a:cubicBezTo>
                  <a:pt x="21132" y="5115"/>
                  <a:pt x="20840" y="4840"/>
                  <a:pt x="20590" y="4632"/>
                </a:cubicBezTo>
                <a:cubicBezTo>
                  <a:pt x="20438" y="4506"/>
                  <a:pt x="20231" y="4366"/>
                  <a:pt x="20088" y="4298"/>
                </a:cubicBezTo>
                <a:cubicBezTo>
                  <a:pt x="19953" y="4234"/>
                  <a:pt x="19822" y="4156"/>
                  <a:pt x="19783" y="4131"/>
                </a:cubicBezTo>
                <a:cubicBezTo>
                  <a:pt x="19745" y="4107"/>
                  <a:pt x="19670" y="4078"/>
                  <a:pt x="19622" y="4062"/>
                </a:cubicBezTo>
                <a:cubicBezTo>
                  <a:pt x="19574" y="4046"/>
                  <a:pt x="19458" y="3987"/>
                  <a:pt x="19371" y="3937"/>
                </a:cubicBezTo>
                <a:cubicBezTo>
                  <a:pt x="19133" y="3800"/>
                  <a:pt x="18982" y="3728"/>
                  <a:pt x="18959" y="3728"/>
                </a:cubicBezTo>
                <a:cubicBezTo>
                  <a:pt x="18947" y="3728"/>
                  <a:pt x="18893" y="3693"/>
                  <a:pt x="18833" y="3659"/>
                </a:cubicBezTo>
                <a:cubicBezTo>
                  <a:pt x="18773" y="3624"/>
                  <a:pt x="18601" y="3543"/>
                  <a:pt x="18456" y="3478"/>
                </a:cubicBezTo>
                <a:cubicBezTo>
                  <a:pt x="18312" y="3413"/>
                  <a:pt x="18164" y="3338"/>
                  <a:pt x="18116" y="3311"/>
                </a:cubicBezTo>
                <a:cubicBezTo>
                  <a:pt x="18068" y="3283"/>
                  <a:pt x="17885" y="3194"/>
                  <a:pt x="17703" y="3116"/>
                </a:cubicBezTo>
                <a:cubicBezTo>
                  <a:pt x="17522" y="3039"/>
                  <a:pt x="17265" y="2927"/>
                  <a:pt x="17148" y="2866"/>
                </a:cubicBezTo>
                <a:cubicBezTo>
                  <a:pt x="17031" y="2804"/>
                  <a:pt x="16809" y="2702"/>
                  <a:pt x="16646" y="2629"/>
                </a:cubicBezTo>
                <a:cubicBezTo>
                  <a:pt x="16482" y="2557"/>
                  <a:pt x="16291" y="2468"/>
                  <a:pt x="16233" y="2435"/>
                </a:cubicBezTo>
                <a:cubicBezTo>
                  <a:pt x="16175" y="2402"/>
                  <a:pt x="16104" y="2361"/>
                  <a:pt x="16054" y="2351"/>
                </a:cubicBezTo>
                <a:cubicBezTo>
                  <a:pt x="16004" y="2342"/>
                  <a:pt x="15912" y="2316"/>
                  <a:pt x="15857" y="2282"/>
                </a:cubicBezTo>
                <a:cubicBezTo>
                  <a:pt x="15747" y="2214"/>
                  <a:pt x="15385" y="2045"/>
                  <a:pt x="15355" y="2045"/>
                </a:cubicBezTo>
                <a:cubicBezTo>
                  <a:pt x="15344" y="2045"/>
                  <a:pt x="15189" y="1966"/>
                  <a:pt x="15014" y="1878"/>
                </a:cubicBezTo>
                <a:cubicBezTo>
                  <a:pt x="14839" y="1791"/>
                  <a:pt x="14626" y="1682"/>
                  <a:pt x="14530" y="1642"/>
                </a:cubicBezTo>
                <a:cubicBezTo>
                  <a:pt x="14434" y="1602"/>
                  <a:pt x="14276" y="1547"/>
                  <a:pt x="14189" y="1503"/>
                </a:cubicBezTo>
                <a:cubicBezTo>
                  <a:pt x="14103" y="1459"/>
                  <a:pt x="13988" y="1392"/>
                  <a:pt x="13920" y="1364"/>
                </a:cubicBezTo>
                <a:cubicBezTo>
                  <a:pt x="13853" y="1336"/>
                  <a:pt x="13687" y="1270"/>
                  <a:pt x="13562" y="1211"/>
                </a:cubicBezTo>
                <a:cubicBezTo>
                  <a:pt x="13437" y="1151"/>
                  <a:pt x="13272" y="1068"/>
                  <a:pt x="13185" y="1030"/>
                </a:cubicBezTo>
                <a:cubicBezTo>
                  <a:pt x="12923" y="916"/>
                  <a:pt x="11897" y="441"/>
                  <a:pt x="11840" y="404"/>
                </a:cubicBezTo>
                <a:cubicBezTo>
                  <a:pt x="11812" y="385"/>
                  <a:pt x="11730" y="338"/>
                  <a:pt x="11643" y="307"/>
                </a:cubicBezTo>
                <a:cubicBezTo>
                  <a:pt x="11557" y="275"/>
                  <a:pt x="11424" y="228"/>
                  <a:pt x="11356" y="195"/>
                </a:cubicBezTo>
                <a:cubicBezTo>
                  <a:pt x="11289" y="163"/>
                  <a:pt x="11149" y="107"/>
                  <a:pt x="11034" y="70"/>
                </a:cubicBezTo>
                <a:cubicBezTo>
                  <a:pt x="10835" y="7"/>
                  <a:pt x="10774" y="-1"/>
                  <a:pt x="10155" y="1"/>
                </a:cubicBezTo>
                <a:close/>
              </a:path>
            </a:pathLst>
          </a:custGeom>
          <a:ln w="12700">
            <a:miter lim="400000"/>
            <a:headEnd/>
            <a:tailEnd/>
          </a:ln>
        </p:spPr>
      </p:pic>
      <p:pic>
        <p:nvPicPr>
          <p:cNvPr id="314" name="影像" descr="影像"/>
          <p:cNvPicPr/>
          <p:nvPr/>
        </p:nvPicPr>
        <p:blipFill>
          <a:blip r:embed="rId2"/>
          <a:stretch>
            <a:fillRect/>
          </a:stretch>
        </p:blipFill>
        <p:spPr>
          <a:xfrm>
            <a:off x="533733" y="783746"/>
            <a:ext cx="1720566" cy="1836901"/>
          </a:xfrm>
          <a:prstGeom prst="rect">
            <a:avLst/>
          </a:prstGeom>
          <a:effectLst>
            <a:outerShdw blurRad="114300" dist="88900" dir="8100000" rotWithShape="0">
              <a:srgbClr val="000000">
                <a:alpha val="40000"/>
              </a:srgbClr>
            </a:outerShdw>
          </a:effectLst>
        </p:spPr>
      </p:pic>
      <p:sp>
        <p:nvSpPr>
          <p:cNvPr id="315" name="Sean Lee…"/>
          <p:cNvSpPr txBox="1"/>
          <p:nvPr/>
        </p:nvSpPr>
        <p:spPr>
          <a:xfrm>
            <a:off x="688591" y="2582798"/>
            <a:ext cx="1616146" cy="1043941"/>
          </a:xfrm>
          <a:prstGeom prst="rect">
            <a:avLst/>
          </a:prstGeom>
          <a:ln w="12700">
            <a:miter lim="400000"/>
          </a:ln>
        </p:spPr>
        <p:txBody>
          <a:bodyPr lIns="45719" rIns="45719" anchor="ctr">
            <a:spAutoFit/>
          </a:bodyPr>
          <a:lstStyle/>
          <a:p>
            <a:pPr algn="ctr" defTabSz="457200">
              <a:defRPr sz="1200" b="1">
                <a:solidFill>
                  <a:srgbClr val="333333"/>
                </a:solidFill>
                <a:latin typeface="Georgia" panose="02040502050405020303"/>
                <a:ea typeface="Georgia" panose="02040502050405020303"/>
                <a:cs typeface="Georgia" panose="02040502050405020303"/>
                <a:sym typeface="Georgia" panose="02040502050405020303"/>
              </a:defRPr>
            </a:pPr>
            <a:r>
              <a:rPr sz="1600"/>
              <a:t>Sean Lee</a:t>
            </a:r>
            <a:r>
              <a:rPr>
                <a:solidFill>
                  <a:srgbClr val="000000"/>
                </a:solidFill>
              </a:rPr>
              <a:t> </a:t>
            </a:r>
            <a:endParaRPr>
              <a:solidFill>
                <a:srgbClr val="000000"/>
              </a:solidFill>
            </a:endParaRPr>
          </a:p>
          <a:p>
            <a:pPr algn="ctr" defTabSz="457200">
              <a:defRPr sz="1200">
                <a:solidFill>
                  <a:srgbClr val="333333"/>
                </a:solidFill>
                <a:latin typeface="Georgia" panose="02040502050405020303"/>
                <a:ea typeface="Georgia" panose="02040502050405020303"/>
                <a:cs typeface="Georgia" panose="02040502050405020303"/>
                <a:sym typeface="Georgia" panose="02040502050405020303"/>
              </a:defRPr>
            </a:pPr>
            <a:r>
              <a:t>General Manager of Asia Subsidiary of iF International Forum Design Co., Ltd.</a:t>
            </a:r>
          </a:p>
        </p:txBody>
      </p:sp>
      <p:grpSp>
        <p:nvGrpSpPr>
          <p:cNvPr id="318" name="From 1988 to 1997, Mr.Sean worked in the Design Promotion Center of the International Trade Association (the predecessor of the Taiwan Creative Design Center), engaged in design promotion. Business Environment Visual Design Program&quot;, responsible for the "/>
          <p:cNvGrpSpPr/>
          <p:nvPr/>
        </p:nvGrpSpPr>
        <p:grpSpPr>
          <a:xfrm>
            <a:off x="2406408" y="526909"/>
            <a:ext cx="6595872" cy="4602481"/>
            <a:chOff x="0" y="0"/>
            <a:chExt cx="6595871" cy="4602480"/>
          </a:xfrm>
        </p:grpSpPr>
        <p:sp>
          <p:nvSpPr>
            <p:cNvPr id="317" name="From 1988 to 1997, Mr.Sean worked in the Design Promotion Center of the International Trade Association (the predecessor of the Taiwan Creative Design Center), engaged in design promotion. Business Environment Visual Design Program&quot;, responsible for the "/>
            <p:cNvSpPr txBox="1"/>
            <p:nvPr/>
          </p:nvSpPr>
          <p:spPr>
            <a:xfrm>
              <a:off x="38100" y="38099"/>
              <a:ext cx="6519672" cy="4526282"/>
            </a:xfrm>
            <a:prstGeom prst="rect">
              <a:avLst/>
            </a:prstGeom>
            <a:solidFill>
              <a:srgbClr val="FFFFFF"/>
            </a:solidFill>
            <a:ln>
              <a:noFill/>
            </a:ln>
            <a:effectLst/>
          </p:spPr>
          <p:txBody>
            <a:bodyPr wrap="square" lIns="45719" tIns="45719" rIns="45719" bIns="45719" numCol="1" anchor="t">
              <a:spAutoFit/>
            </a:bodyPr>
            <a:lstStyle/>
            <a:p>
              <a:pPr>
                <a:lnSpc>
                  <a:spcPct val="120000"/>
                </a:lnSpc>
                <a:defRPr sz="1100">
                  <a:latin typeface="Georgia" panose="02040502050405020303"/>
                  <a:ea typeface="Georgia" panose="02040502050405020303"/>
                  <a:cs typeface="Georgia" panose="02040502050405020303"/>
                  <a:sym typeface="Georgia" panose="02040502050405020303"/>
                </a:defRPr>
              </a:pPr>
              <a:r>
                <a:t>From 1988 to 1997, Mr.Sean worked in the Design Promotion Center of the International Trade Association (the predecessor of the Taiwan Creative Design Center), engaged in design promotion. Business Environment Visual Design Program", responsible for the review of "National Product Image Award" and "Taiwan Excellence"; and once managed the planning and design of the ICSID '95 TAIPEI World Design Conference's promotional products. There are many years of experience in the corporate identity system.</a:t>
              </a:r>
            </a:p>
            <a:p>
              <a:pPr>
                <a:lnSpc>
                  <a:spcPct val="120000"/>
                </a:lnSpc>
                <a:defRPr sz="1100">
                  <a:latin typeface="Georgia" panose="02040502050405020303"/>
                  <a:ea typeface="Georgia" panose="02040502050405020303"/>
                  <a:cs typeface="Georgia" panose="02040502050405020303"/>
                  <a:sym typeface="Georgia" panose="02040502050405020303"/>
                </a:defRPr>
              </a:pPr>
              <a:r>
                <a:t> </a:t>
              </a:r>
            </a:p>
            <a:p>
              <a:pPr>
                <a:lnSpc>
                  <a:spcPct val="120000"/>
                </a:lnSpc>
                <a:defRPr sz="1100">
                  <a:latin typeface="Georgia" panose="02040502050405020303"/>
                  <a:ea typeface="Georgia" panose="02040502050405020303"/>
                  <a:cs typeface="Georgia" panose="02040502050405020303"/>
                  <a:sym typeface="Georgia" panose="02040502050405020303"/>
                </a:defRPr>
              </a:pPr>
              <a:r>
                <a:t>From 1997 to 2000, Mr.Sean was dispatched by the Foreign Trade Association to the Taiwan Trade Center in Dusseldorf, Germany, to be engaged in the promotion of bilateral trade between Taiwan and Germany. (Hannspree) Head of Design Department. In 2006, he was invited to work at the Taiwan Textile Industry Development Conference and held the first "Taipei Charm" fashion exhibition. In 2007, he joined the iF team and became the head of iF's Asian subsidiary, iF Shenzhen and iF Chengdu, responsible for providing design and promotion related information. At the same time, it serves as a bridge for cultural and economic exchanges between Chinese and Europe.</a:t>
              </a:r>
            </a:p>
            <a:p>
              <a:pPr>
                <a:lnSpc>
                  <a:spcPct val="120000"/>
                </a:lnSpc>
                <a:defRPr sz="1100">
                  <a:latin typeface="Georgia" panose="02040502050405020303"/>
                  <a:ea typeface="Georgia" panose="02040502050405020303"/>
                  <a:cs typeface="Georgia" panose="02040502050405020303"/>
                  <a:sym typeface="Georgia" panose="02040502050405020303"/>
                </a:defRPr>
              </a:pPr>
            </a:p>
            <a:p>
              <a:pPr>
                <a:lnSpc>
                  <a:spcPct val="120000"/>
                </a:lnSpc>
                <a:defRPr sz="1100">
                  <a:latin typeface="Georgia" panose="02040502050405020303"/>
                  <a:ea typeface="Georgia" panose="02040502050405020303"/>
                  <a:cs typeface="Georgia" panose="02040502050405020303"/>
                  <a:sym typeface="Georgia" panose="02040502050405020303"/>
                </a:defRPr>
              </a:pPr>
              <a:r>
                <a:t>During his work at iF, Mr.Sean organized the "iF China Design Award", "Taipei International Computer Show Innovation Design Award", "Taipei Bicycle Show Innovation Design Award", "Global Bicycle Design Competition", "Home Fashion Award", "Chengdu International Furniture Design Award" and other awards, "iF International Design Forum Chengdu" and a number of iF design exhibitions in Greater China. In addition, he has also been invited to be the director of Taiwan International Student Creative Design Competition, Lite-On Innovation Award, Yuxiu Cup Creative Award, Yulon Nissan Motor Innovation Award, Fantastic Design Competition, U19 National Creative Invention Competition, Taichung Cup National Creative Award, Merry Industry Judging committee for Design Award, New Randian Design Competition, China Design Intelligence Award and other awards.</a:t>
              </a:r>
            </a:p>
          </p:txBody>
        </p:sp>
        <p:pic>
          <p:nvPicPr>
            <p:cNvPr id="316" name="From 1988 to 1997, Mr.Sean worked in the Design Promotion Center of the International Trade Association (the predecessor of the Taiwan Creative Design Center), engaged in design promotion. Business Environment Visual Design Program&quot;, responsible for the " descr="From 1988 to 1997, Mr.Sean worked in the Design Promotion Center of the International Trade Association (the predecessor of the Taiwan Creative Design Center), engaged in design promotion. Business Environment Visual Design Program&quot;, responsible for the review of &quot;National Product Image Award&quot; and &quot;Taiwan Excellence&quot;; and once managed the planning and design of the ICSID '95 TAIPEI World Design Conference's promotional products. There are many years of experience in the corporate identity system.… From 1988 to 1997, Mr.Sean worked in the Design Promotion Center of the International Trade Association (the predecessor of the Taiwan Creative Design Center), engaged in design promotion. Business Environment Visual Design Program&quot;, responsible for the review of &quot;National Product Image Award&quot; and &quot;Taiwan Excellence&quot;; and once managed the planning and design of the ICSID '95 TAIPEI World Design Conference's promotional products. There are many years of experience in the corporate identity system. From 1997 to 2000, Mr.Sean was dispatched by the Foreign Trade Association to the Taiwan Trade Center in Dusseldorf, Germany, to be engaged in the promotion of bilateral trade between Taiwan and Germany. (Hannspree) Head of Design Department. In 2006, he was invited to work at the Taiwan Textile Industry Development Conference and held the first &quot;Taipei Charm&quot; fashion exhibition. In 2007, he joined the iF team and became the head of iF's Asian subsidiary, iF Shenzhen and iF Chengdu, responsible for providing design and promotion related information. At the same time, it serves as a bridge for cultural and economic exchanges between Chinese and Europe.During his work at iF, Mr.Sean organized the &quot;iF China Design Award&quot;, &quot;Taipei International Computer Show Innovation Design Award&quot;, &quot;Taipei Bicycle Show Innovation Design Award&quot;, &quot;Global Bicycle Design Competition&quot;, &quot;Home Fashion Award&quot;, &quot;Chengdu International Furniture Design Award&quot; and other awards, &quot;iF International Design Forum Chengdu&quot; and a number of iF design exhibitions in Greater China. In addition, he has also been invited to be the director of Taiwan International Student Creative Design Competition, Lite-On Innovation Award, Yuxiu Cup Creative Award, Yulon Nissan Motor Innovation Award, Fantastic Design Competition, U19 National Creative Invention Competition, Taichung Cup National Creative Award, Merry Industry Judging committee for Design Award, New Randian Design Competition, China Design Intelligence Award and other awards."/>
            <p:cNvPicPr/>
            <p:nvPr/>
          </p:nvPicPr>
          <p:blipFill>
            <a:blip r:embed="rId3"/>
            <a:stretch>
              <a:fillRect/>
            </a:stretch>
          </p:blipFill>
          <p:spPr>
            <a:xfrm>
              <a:off x="0" y="-1"/>
              <a:ext cx="6595872" cy="4602482"/>
            </a:xfrm>
            <a:prstGeom prst="rect">
              <a:avLst/>
            </a:prstGeom>
            <a:effectLst/>
          </p:spPr>
        </p:pic>
      </p:gr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直接连接符 42"/>
          <p:cNvSpPr/>
          <p:nvPr/>
        </p:nvSpPr>
        <p:spPr>
          <a:xfrm>
            <a:off x="1523516" y="734857"/>
            <a:ext cx="1380108" cy="1501464"/>
          </a:xfrm>
          <a:prstGeom prst="line">
            <a:avLst/>
          </a:prstGeom>
          <a:ln w="6350">
            <a:solidFill>
              <a:srgbClr val="808080"/>
            </a:solidFill>
            <a:prstDash val="sysDot"/>
            <a:miter/>
          </a:ln>
        </p:spPr>
        <p:txBody>
          <a:bodyPr lIns="45719" rIns="45719"/>
          <a:lstStyle/>
          <a:p/>
        </p:txBody>
      </p:sp>
      <p:sp>
        <p:nvSpPr>
          <p:cNvPr id="160" name="直接连接符 43"/>
          <p:cNvSpPr/>
          <p:nvPr/>
        </p:nvSpPr>
        <p:spPr>
          <a:xfrm>
            <a:off x="757878" y="1226024"/>
            <a:ext cx="2145746" cy="1010297"/>
          </a:xfrm>
          <a:prstGeom prst="line">
            <a:avLst/>
          </a:prstGeom>
          <a:ln w="6350">
            <a:solidFill>
              <a:srgbClr val="808080"/>
            </a:solidFill>
            <a:prstDash val="sysDot"/>
            <a:miter/>
          </a:ln>
        </p:spPr>
        <p:txBody>
          <a:bodyPr lIns="45719" rIns="45719"/>
          <a:lstStyle/>
          <a:p/>
        </p:txBody>
      </p:sp>
      <p:sp>
        <p:nvSpPr>
          <p:cNvPr id="161" name="直接连接符 44"/>
          <p:cNvSpPr/>
          <p:nvPr/>
        </p:nvSpPr>
        <p:spPr>
          <a:xfrm>
            <a:off x="818759" y="1637093"/>
            <a:ext cx="2084865" cy="599228"/>
          </a:xfrm>
          <a:prstGeom prst="line">
            <a:avLst/>
          </a:prstGeom>
          <a:ln w="6350">
            <a:solidFill>
              <a:srgbClr val="808080"/>
            </a:solidFill>
            <a:prstDash val="sysDot"/>
            <a:miter/>
          </a:ln>
        </p:spPr>
        <p:txBody>
          <a:bodyPr lIns="45719" rIns="45719"/>
          <a:lstStyle/>
          <a:p/>
        </p:txBody>
      </p:sp>
      <p:sp>
        <p:nvSpPr>
          <p:cNvPr id="162" name="直接连接符 45"/>
          <p:cNvSpPr/>
          <p:nvPr/>
        </p:nvSpPr>
        <p:spPr>
          <a:xfrm flipV="1">
            <a:off x="384354" y="2236321"/>
            <a:ext cx="2519269" cy="316380"/>
          </a:xfrm>
          <a:prstGeom prst="line">
            <a:avLst/>
          </a:prstGeom>
          <a:ln w="6350">
            <a:solidFill>
              <a:srgbClr val="808080"/>
            </a:solidFill>
            <a:prstDash val="sysDot"/>
            <a:miter/>
          </a:ln>
        </p:spPr>
        <p:txBody>
          <a:bodyPr lIns="45719" rIns="45719"/>
          <a:lstStyle/>
          <a:p/>
        </p:txBody>
      </p:sp>
      <p:sp>
        <p:nvSpPr>
          <p:cNvPr id="163" name="直接连接符 46"/>
          <p:cNvSpPr/>
          <p:nvPr/>
        </p:nvSpPr>
        <p:spPr>
          <a:xfrm flipV="1">
            <a:off x="1802022" y="2236322"/>
            <a:ext cx="1101601" cy="1326980"/>
          </a:xfrm>
          <a:prstGeom prst="line">
            <a:avLst/>
          </a:prstGeom>
          <a:ln w="6350">
            <a:solidFill>
              <a:srgbClr val="808080"/>
            </a:solidFill>
            <a:prstDash val="sysDot"/>
            <a:miter/>
          </a:ln>
        </p:spPr>
        <p:txBody>
          <a:bodyPr lIns="45719" rIns="45719"/>
          <a:lstStyle/>
          <a:p/>
        </p:txBody>
      </p:sp>
      <p:sp>
        <p:nvSpPr>
          <p:cNvPr id="164" name="直接连接符 47"/>
          <p:cNvSpPr/>
          <p:nvPr/>
        </p:nvSpPr>
        <p:spPr>
          <a:xfrm flipV="1">
            <a:off x="1352126" y="2236322"/>
            <a:ext cx="1551497" cy="580503"/>
          </a:xfrm>
          <a:prstGeom prst="line">
            <a:avLst/>
          </a:prstGeom>
          <a:ln w="6350">
            <a:solidFill>
              <a:srgbClr val="808080"/>
            </a:solidFill>
            <a:prstDash val="sysDot"/>
            <a:miter/>
          </a:ln>
        </p:spPr>
        <p:txBody>
          <a:bodyPr lIns="45719" rIns="45719"/>
          <a:lstStyle/>
          <a:p/>
        </p:txBody>
      </p:sp>
      <p:sp>
        <p:nvSpPr>
          <p:cNvPr id="165" name="直接连接符 48"/>
          <p:cNvSpPr/>
          <p:nvPr/>
        </p:nvSpPr>
        <p:spPr>
          <a:xfrm flipH="1" flipV="1">
            <a:off x="2903623" y="2236321"/>
            <a:ext cx="508494" cy="1162595"/>
          </a:xfrm>
          <a:prstGeom prst="line">
            <a:avLst/>
          </a:prstGeom>
          <a:ln w="6350">
            <a:solidFill>
              <a:srgbClr val="808080"/>
            </a:solidFill>
            <a:prstDash val="sysDot"/>
            <a:miter/>
          </a:ln>
        </p:spPr>
        <p:txBody>
          <a:bodyPr lIns="45719" rIns="45719"/>
          <a:lstStyle/>
          <a:p/>
        </p:txBody>
      </p:sp>
      <p:sp>
        <p:nvSpPr>
          <p:cNvPr id="166" name="直接连接符 49"/>
          <p:cNvSpPr/>
          <p:nvPr/>
        </p:nvSpPr>
        <p:spPr>
          <a:xfrm flipH="1" flipV="1">
            <a:off x="2903623" y="2245554"/>
            <a:ext cx="923104" cy="1616884"/>
          </a:xfrm>
          <a:prstGeom prst="line">
            <a:avLst/>
          </a:prstGeom>
          <a:ln w="6350">
            <a:solidFill>
              <a:srgbClr val="808080"/>
            </a:solidFill>
            <a:prstDash val="sysDot"/>
            <a:miter/>
          </a:ln>
        </p:spPr>
        <p:txBody>
          <a:bodyPr lIns="45719" rIns="45719"/>
          <a:lstStyle/>
          <a:p/>
        </p:txBody>
      </p:sp>
      <p:sp>
        <p:nvSpPr>
          <p:cNvPr id="167" name="直接连接符 50"/>
          <p:cNvSpPr/>
          <p:nvPr/>
        </p:nvSpPr>
        <p:spPr>
          <a:xfrm flipV="1">
            <a:off x="2562149" y="2245554"/>
            <a:ext cx="348927" cy="2230253"/>
          </a:xfrm>
          <a:prstGeom prst="line">
            <a:avLst/>
          </a:prstGeom>
          <a:ln w="6350">
            <a:solidFill>
              <a:srgbClr val="808080"/>
            </a:solidFill>
            <a:prstDash val="sysDot"/>
            <a:miter/>
          </a:ln>
        </p:spPr>
        <p:txBody>
          <a:bodyPr lIns="45719" rIns="45719"/>
          <a:lstStyle/>
          <a:p/>
        </p:txBody>
      </p:sp>
      <p:sp>
        <p:nvSpPr>
          <p:cNvPr id="168" name="直接连接符 51"/>
          <p:cNvSpPr/>
          <p:nvPr/>
        </p:nvSpPr>
        <p:spPr>
          <a:xfrm flipV="1">
            <a:off x="1473052" y="2245556"/>
            <a:ext cx="1430573" cy="2410934"/>
          </a:xfrm>
          <a:prstGeom prst="line">
            <a:avLst/>
          </a:prstGeom>
          <a:ln w="6350">
            <a:solidFill>
              <a:srgbClr val="808080"/>
            </a:solidFill>
            <a:prstDash val="sysDot"/>
            <a:miter/>
          </a:ln>
        </p:spPr>
        <p:txBody>
          <a:bodyPr lIns="45719" rIns="45719"/>
          <a:lstStyle/>
          <a:p/>
        </p:txBody>
      </p:sp>
      <p:sp>
        <p:nvSpPr>
          <p:cNvPr id="169" name="直接连接符 52"/>
          <p:cNvSpPr/>
          <p:nvPr/>
        </p:nvSpPr>
        <p:spPr>
          <a:xfrm flipH="1" flipV="1">
            <a:off x="2928855" y="2266868"/>
            <a:ext cx="931876" cy="2477220"/>
          </a:xfrm>
          <a:prstGeom prst="line">
            <a:avLst/>
          </a:prstGeom>
          <a:ln w="6350">
            <a:solidFill>
              <a:srgbClr val="808080"/>
            </a:solidFill>
            <a:miter/>
          </a:ln>
        </p:spPr>
        <p:txBody>
          <a:bodyPr lIns="45719" rIns="45719"/>
          <a:lstStyle/>
          <a:p/>
        </p:txBody>
      </p:sp>
      <p:sp>
        <p:nvSpPr>
          <p:cNvPr id="170" name="直接连接符 53"/>
          <p:cNvSpPr/>
          <p:nvPr/>
        </p:nvSpPr>
        <p:spPr>
          <a:xfrm>
            <a:off x="2482261" y="586375"/>
            <a:ext cx="421362" cy="1609456"/>
          </a:xfrm>
          <a:prstGeom prst="line">
            <a:avLst/>
          </a:prstGeom>
          <a:ln w="6350">
            <a:solidFill>
              <a:srgbClr val="808080"/>
            </a:solidFill>
            <a:prstDash val="sysDot"/>
            <a:miter/>
          </a:ln>
        </p:spPr>
        <p:txBody>
          <a:bodyPr lIns="45719" rIns="45719"/>
          <a:lstStyle/>
          <a:p/>
        </p:txBody>
      </p:sp>
      <p:sp>
        <p:nvSpPr>
          <p:cNvPr id="171" name="直接连接符 54"/>
          <p:cNvSpPr/>
          <p:nvPr/>
        </p:nvSpPr>
        <p:spPr>
          <a:xfrm flipH="1">
            <a:off x="2903623" y="564810"/>
            <a:ext cx="883135" cy="1671512"/>
          </a:xfrm>
          <a:prstGeom prst="line">
            <a:avLst/>
          </a:prstGeom>
          <a:ln w="6350">
            <a:solidFill>
              <a:srgbClr val="808080"/>
            </a:solidFill>
            <a:prstDash val="sysDot"/>
            <a:miter/>
          </a:ln>
        </p:spPr>
        <p:txBody>
          <a:bodyPr lIns="45719" rIns="45719"/>
          <a:lstStyle/>
          <a:p/>
        </p:txBody>
      </p:sp>
      <p:sp>
        <p:nvSpPr>
          <p:cNvPr id="172" name="椭圆 55"/>
          <p:cNvSpPr/>
          <p:nvPr/>
        </p:nvSpPr>
        <p:spPr>
          <a:xfrm rot="10498052">
            <a:off x="3523357" y="282915"/>
            <a:ext cx="563791" cy="563791"/>
          </a:xfrm>
          <a:prstGeom prst="ellipse">
            <a:avLst/>
          </a:prstGeom>
          <a:gradFill>
            <a:gsLst>
              <a:gs pos="0">
                <a:srgbClr val="F4F9FD"/>
              </a:gs>
              <a:gs pos="40000">
                <a:srgbClr val="FF7E79"/>
              </a:gs>
              <a:gs pos="76000">
                <a:srgbClr val="FF2600"/>
              </a:gs>
              <a:gs pos="100000">
                <a:srgbClr val="FF0000"/>
              </a:gs>
            </a:gsLst>
            <a:path path="circle">
              <a:fillToRect l="62278" t="119636" r="37721" b="-19636"/>
            </a:path>
          </a:gradFill>
          <a:ln w="12700">
            <a:miter lim="400000"/>
          </a:ln>
          <a:effectLst>
            <a:outerShdw blurRad="317500" dist="190500" dir="8100000" rotWithShape="0">
              <a:srgbClr val="000000">
                <a:alpha val="50000"/>
              </a:srgbClr>
            </a:outerShdw>
          </a:effectLst>
        </p:spPr>
        <p:txBody>
          <a:bodyPr lIns="45719" rIns="45719" anchor="ctr"/>
          <a:lstStyle/>
          <a:p>
            <a:pPr algn="ctr">
              <a:defRPr>
                <a:solidFill>
                  <a:srgbClr val="FFFFFF"/>
                </a:solidFill>
              </a:defRPr>
            </a:pPr>
          </a:p>
        </p:txBody>
      </p:sp>
      <p:sp>
        <p:nvSpPr>
          <p:cNvPr id="173" name="椭圆 56"/>
          <p:cNvSpPr/>
          <p:nvPr/>
        </p:nvSpPr>
        <p:spPr>
          <a:xfrm rot="10498052">
            <a:off x="3385415" y="3358035"/>
            <a:ext cx="228601" cy="228601"/>
          </a:xfrm>
          <a:prstGeom prst="ellipse">
            <a:avLst/>
          </a:prstGeom>
          <a:solidFill>
            <a:srgbClr val="3EB37C"/>
          </a:solidFill>
          <a:ln w="12700">
            <a:miter lim="400000"/>
          </a:ln>
          <a:effectLst>
            <a:outerShdw blurRad="254000" dist="127000" dir="8100000" rotWithShape="0">
              <a:srgbClr val="000000">
                <a:alpha val="60000"/>
              </a:srgbClr>
            </a:outerShdw>
          </a:effectLst>
        </p:spPr>
        <p:txBody>
          <a:bodyPr lIns="45719" rIns="45719" anchor="ctr"/>
          <a:lstStyle/>
          <a:p>
            <a:pPr algn="ctr">
              <a:defRPr>
                <a:solidFill>
                  <a:srgbClr val="FFFFFF"/>
                </a:solidFill>
              </a:defRPr>
            </a:pPr>
          </a:p>
        </p:txBody>
      </p:sp>
      <p:sp>
        <p:nvSpPr>
          <p:cNvPr id="174" name="椭圆 57"/>
          <p:cNvSpPr/>
          <p:nvPr/>
        </p:nvSpPr>
        <p:spPr>
          <a:xfrm rot="10498052">
            <a:off x="1123966" y="2712550"/>
            <a:ext cx="228601" cy="228601"/>
          </a:xfrm>
          <a:prstGeom prst="ellipse">
            <a:avLst/>
          </a:prstGeom>
          <a:solidFill>
            <a:srgbClr val="F5BA2C"/>
          </a:solidFill>
          <a:ln w="12700">
            <a:miter lim="400000"/>
          </a:ln>
          <a:effectLst>
            <a:outerShdw blurRad="254000" dist="127000" dir="8100000" rotWithShape="0">
              <a:srgbClr val="000000">
                <a:alpha val="60000"/>
              </a:srgbClr>
            </a:outerShdw>
          </a:effectLst>
        </p:spPr>
        <p:txBody>
          <a:bodyPr lIns="45719" rIns="45719" anchor="ctr"/>
          <a:lstStyle/>
          <a:p>
            <a:pPr algn="ctr">
              <a:defRPr>
                <a:solidFill>
                  <a:srgbClr val="FFFFFF"/>
                </a:solidFill>
              </a:defRPr>
            </a:pPr>
          </a:p>
        </p:txBody>
      </p:sp>
      <p:grpSp>
        <p:nvGrpSpPr>
          <p:cNvPr id="177" name="组合 58"/>
          <p:cNvGrpSpPr/>
          <p:nvPr/>
        </p:nvGrpSpPr>
        <p:grpSpPr>
          <a:xfrm>
            <a:off x="1114381" y="352193"/>
            <a:ext cx="818271" cy="818272"/>
            <a:chOff x="0" y="0"/>
            <a:chExt cx="818270" cy="818270"/>
          </a:xfrm>
        </p:grpSpPr>
        <p:sp>
          <p:nvSpPr>
            <p:cNvPr id="175" name="同心圆 59"/>
            <p:cNvSpPr/>
            <p:nvPr/>
          </p:nvSpPr>
          <p:spPr>
            <a:xfrm>
              <a:off x="-1" y="-1"/>
              <a:ext cx="818272" cy="818272"/>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054" y="10800"/>
                  </a:moveTo>
                  <a:cubicBezTo>
                    <a:pt x="1054" y="16183"/>
                    <a:pt x="5417" y="20546"/>
                    <a:pt x="10800" y="20546"/>
                  </a:cubicBezTo>
                  <a:cubicBezTo>
                    <a:pt x="16183" y="20546"/>
                    <a:pt x="20546" y="16183"/>
                    <a:pt x="20546" y="10800"/>
                  </a:cubicBezTo>
                  <a:cubicBezTo>
                    <a:pt x="20546" y="5417"/>
                    <a:pt x="16183" y="1054"/>
                    <a:pt x="10800" y="1054"/>
                  </a:cubicBezTo>
                  <a:cubicBezTo>
                    <a:pt x="5417" y="1054"/>
                    <a:pt x="1054" y="5417"/>
                    <a:pt x="1054" y="10800"/>
                  </a:cubicBezTo>
                  <a:close/>
                </a:path>
              </a:pathLst>
            </a:custGeom>
            <a:gradFill flip="none" rotWithShape="1">
              <a:gsLst>
                <a:gs pos="0">
                  <a:srgbClr val="FFFFFF"/>
                </a:gs>
                <a:gs pos="55000">
                  <a:srgbClr val="F2F2F2"/>
                </a:gs>
                <a:gs pos="100000">
                  <a:srgbClr val="A6A6A6"/>
                </a:gs>
              </a:gsLst>
              <a:lin ang="8100000" scaled="0"/>
            </a:gradFill>
            <a:ln w="12700" cap="flat">
              <a:noFill/>
              <a:miter lim="400000"/>
            </a:ln>
            <a:effectLst/>
          </p:spPr>
          <p:txBody>
            <a:bodyPr wrap="square" lIns="45719" tIns="45719" rIns="45719" bIns="45719" numCol="1" anchor="ctr">
              <a:noAutofit/>
            </a:bodyPr>
            <a:lstStyle/>
            <a:p>
              <a:pPr algn="ctr"/>
            </a:p>
          </p:txBody>
        </p:sp>
        <p:sp>
          <p:nvSpPr>
            <p:cNvPr id="176" name="椭圆 60"/>
            <p:cNvSpPr/>
            <p:nvPr/>
          </p:nvSpPr>
          <p:spPr>
            <a:xfrm>
              <a:off x="17859" y="17859"/>
              <a:ext cx="782551" cy="782551"/>
            </a:xfrm>
            <a:prstGeom prst="ellipse">
              <a:avLst/>
            </a:prstGeom>
            <a:gradFill flip="none" rotWithShape="1">
              <a:gsLst>
                <a:gs pos="0">
                  <a:srgbClr val="8B2371"/>
                </a:gs>
                <a:gs pos="66000">
                  <a:srgbClr val="9C305C"/>
                </a:gs>
                <a:gs pos="98000">
                  <a:srgbClr val="AA5969"/>
                </a:gs>
              </a:gsLst>
              <a:lin ang="18900000" scaled="0"/>
            </a:gradFill>
            <a:ln w="12700" cap="flat">
              <a:noFill/>
              <a:miter lim="400000"/>
            </a:ln>
            <a:effectLst/>
          </p:spPr>
          <p:txBody>
            <a:bodyPr wrap="square" lIns="45719" tIns="45719" rIns="45719" bIns="45719" numCol="1" anchor="ctr">
              <a:noAutofit/>
            </a:bodyPr>
            <a:lstStyle/>
            <a:p>
              <a:pPr algn="ctr">
                <a:defRPr>
                  <a:solidFill>
                    <a:srgbClr val="FFFFFF"/>
                  </a:solidFill>
                </a:defRPr>
              </a:pPr>
            </a:p>
          </p:txBody>
        </p:sp>
      </p:grpSp>
      <p:grpSp>
        <p:nvGrpSpPr>
          <p:cNvPr id="180" name="组合 61"/>
          <p:cNvGrpSpPr/>
          <p:nvPr/>
        </p:nvGrpSpPr>
        <p:grpSpPr>
          <a:xfrm>
            <a:off x="73839" y="2205819"/>
            <a:ext cx="621034" cy="621033"/>
            <a:chOff x="0" y="0"/>
            <a:chExt cx="621032" cy="621032"/>
          </a:xfrm>
        </p:grpSpPr>
        <p:sp>
          <p:nvSpPr>
            <p:cNvPr id="178" name="同心圆 62"/>
            <p:cNvSpPr/>
            <p:nvPr/>
          </p:nvSpPr>
          <p:spPr>
            <a:xfrm>
              <a:off x="-1" y="-1"/>
              <a:ext cx="621034" cy="621034"/>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054" y="10800"/>
                  </a:moveTo>
                  <a:cubicBezTo>
                    <a:pt x="1054" y="16183"/>
                    <a:pt x="5417" y="20546"/>
                    <a:pt x="10800" y="20546"/>
                  </a:cubicBezTo>
                  <a:cubicBezTo>
                    <a:pt x="16183" y="20546"/>
                    <a:pt x="20546" y="16183"/>
                    <a:pt x="20546" y="10800"/>
                  </a:cubicBezTo>
                  <a:cubicBezTo>
                    <a:pt x="20546" y="5417"/>
                    <a:pt x="16183" y="1054"/>
                    <a:pt x="10800" y="1054"/>
                  </a:cubicBezTo>
                  <a:cubicBezTo>
                    <a:pt x="5417" y="1054"/>
                    <a:pt x="1054" y="5417"/>
                    <a:pt x="1054" y="10800"/>
                  </a:cubicBezTo>
                  <a:close/>
                </a:path>
              </a:pathLst>
            </a:custGeom>
            <a:gradFill flip="none" rotWithShape="1">
              <a:gsLst>
                <a:gs pos="0">
                  <a:srgbClr val="FFFFFF"/>
                </a:gs>
                <a:gs pos="55000">
                  <a:srgbClr val="F2F2F2"/>
                </a:gs>
                <a:gs pos="100000">
                  <a:srgbClr val="A6A6A6"/>
                </a:gs>
              </a:gsLst>
              <a:lin ang="8100000" scaled="0"/>
            </a:gradFill>
            <a:ln w="12700" cap="flat">
              <a:noFill/>
              <a:miter lim="400000"/>
            </a:ln>
            <a:effectLst/>
          </p:spPr>
          <p:txBody>
            <a:bodyPr wrap="square" lIns="45719" tIns="45719" rIns="45719" bIns="45719" numCol="1" anchor="ctr">
              <a:noAutofit/>
            </a:bodyPr>
            <a:lstStyle/>
            <a:p>
              <a:pPr algn="ctr"/>
            </a:p>
          </p:txBody>
        </p:sp>
        <p:sp>
          <p:nvSpPr>
            <p:cNvPr id="179" name="椭圆 63"/>
            <p:cNvSpPr/>
            <p:nvPr/>
          </p:nvSpPr>
          <p:spPr>
            <a:xfrm>
              <a:off x="13554" y="13554"/>
              <a:ext cx="593923" cy="593923"/>
            </a:xfrm>
            <a:prstGeom prst="ellipse">
              <a:avLst/>
            </a:prstGeom>
            <a:gradFill flip="none" rotWithShape="1">
              <a:gsLst>
                <a:gs pos="0">
                  <a:srgbClr val="FFFFFF"/>
                </a:gs>
                <a:gs pos="51000">
                  <a:srgbClr val="F69E39"/>
                </a:gs>
                <a:gs pos="100000">
                  <a:srgbClr val="BFBFBF"/>
                </a:gs>
              </a:gsLst>
              <a:lin ang="18900000" scaled="0"/>
            </a:gradFill>
            <a:ln w="12700" cap="flat">
              <a:noFill/>
              <a:miter lim="400000"/>
            </a:ln>
            <a:effectLst/>
          </p:spPr>
          <p:txBody>
            <a:bodyPr wrap="square" lIns="45719" tIns="45719" rIns="45719" bIns="45719" numCol="1" anchor="ctr">
              <a:noAutofit/>
            </a:bodyPr>
            <a:lstStyle/>
            <a:p>
              <a:pPr algn="ctr">
                <a:defRPr>
                  <a:solidFill>
                    <a:srgbClr val="FFFFFF"/>
                  </a:solidFill>
                </a:defRPr>
              </a:pPr>
            </a:p>
          </p:txBody>
        </p:sp>
      </p:grpSp>
      <p:grpSp>
        <p:nvGrpSpPr>
          <p:cNvPr id="183" name="组合 64"/>
          <p:cNvGrpSpPr/>
          <p:nvPr/>
        </p:nvGrpSpPr>
        <p:grpSpPr>
          <a:xfrm>
            <a:off x="2327004" y="431118"/>
            <a:ext cx="310517" cy="310517"/>
            <a:chOff x="0" y="0"/>
            <a:chExt cx="310516" cy="310516"/>
          </a:xfrm>
        </p:grpSpPr>
        <p:sp>
          <p:nvSpPr>
            <p:cNvPr id="181" name="同心圆 65"/>
            <p:cNvSpPr/>
            <p:nvPr/>
          </p:nvSpPr>
          <p:spPr>
            <a:xfrm>
              <a:off x="-1" y="-1"/>
              <a:ext cx="310518" cy="310518"/>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054" y="10800"/>
                  </a:moveTo>
                  <a:cubicBezTo>
                    <a:pt x="1054" y="16183"/>
                    <a:pt x="5417" y="20546"/>
                    <a:pt x="10800" y="20546"/>
                  </a:cubicBezTo>
                  <a:cubicBezTo>
                    <a:pt x="16183" y="20546"/>
                    <a:pt x="20546" y="16183"/>
                    <a:pt x="20546" y="10800"/>
                  </a:cubicBezTo>
                  <a:cubicBezTo>
                    <a:pt x="20546" y="5417"/>
                    <a:pt x="16183" y="1054"/>
                    <a:pt x="10800" y="1054"/>
                  </a:cubicBezTo>
                  <a:cubicBezTo>
                    <a:pt x="5417" y="1054"/>
                    <a:pt x="1054" y="5417"/>
                    <a:pt x="1054" y="10800"/>
                  </a:cubicBezTo>
                  <a:close/>
                </a:path>
              </a:pathLst>
            </a:custGeom>
            <a:gradFill flip="none" rotWithShape="1">
              <a:gsLst>
                <a:gs pos="0">
                  <a:srgbClr val="FFFFFF"/>
                </a:gs>
                <a:gs pos="55000">
                  <a:srgbClr val="F2F2F2"/>
                </a:gs>
                <a:gs pos="100000">
                  <a:srgbClr val="A6A6A6"/>
                </a:gs>
              </a:gsLst>
              <a:lin ang="8100000" scaled="0"/>
            </a:gradFill>
            <a:ln w="12700" cap="flat">
              <a:noFill/>
              <a:miter lim="400000"/>
            </a:ln>
            <a:effectLst/>
          </p:spPr>
          <p:txBody>
            <a:bodyPr wrap="square" lIns="45719" tIns="45719" rIns="45719" bIns="45719" numCol="1" anchor="ctr">
              <a:noAutofit/>
            </a:bodyPr>
            <a:lstStyle/>
            <a:p>
              <a:pPr algn="ctr"/>
            </a:p>
          </p:txBody>
        </p:sp>
        <p:sp>
          <p:nvSpPr>
            <p:cNvPr id="182" name="椭圆 66"/>
            <p:cNvSpPr/>
            <p:nvPr/>
          </p:nvSpPr>
          <p:spPr>
            <a:xfrm>
              <a:off x="6777" y="6777"/>
              <a:ext cx="296961" cy="296961"/>
            </a:xfrm>
            <a:prstGeom prst="ellipse">
              <a:avLst/>
            </a:prstGeom>
            <a:gradFill flip="none" rotWithShape="1">
              <a:gsLst>
                <a:gs pos="0">
                  <a:srgbClr val="FFFFFF"/>
                </a:gs>
                <a:gs pos="5000">
                  <a:srgbClr val="F2F2F2"/>
                </a:gs>
                <a:gs pos="99000">
                  <a:srgbClr val="FF0000"/>
                </a:gs>
              </a:gsLst>
              <a:lin ang="18900000" scaled="0"/>
            </a:gradFill>
            <a:ln w="12700" cap="flat">
              <a:noFill/>
              <a:miter lim="400000"/>
            </a:ln>
            <a:effectLst/>
          </p:spPr>
          <p:txBody>
            <a:bodyPr wrap="square" lIns="45719" tIns="45719" rIns="45719" bIns="45719" numCol="1" anchor="ctr">
              <a:noAutofit/>
            </a:bodyPr>
            <a:lstStyle/>
            <a:p>
              <a:pPr algn="ctr">
                <a:defRPr>
                  <a:solidFill>
                    <a:srgbClr val="FFFFFF"/>
                  </a:solidFill>
                </a:defRPr>
              </a:pPr>
            </a:p>
          </p:txBody>
        </p:sp>
      </p:grpSp>
      <p:grpSp>
        <p:nvGrpSpPr>
          <p:cNvPr id="186" name="组合 67"/>
          <p:cNvGrpSpPr/>
          <p:nvPr/>
        </p:nvGrpSpPr>
        <p:grpSpPr>
          <a:xfrm>
            <a:off x="663503" y="1481836"/>
            <a:ext cx="310517" cy="310517"/>
            <a:chOff x="0" y="0"/>
            <a:chExt cx="310516" cy="310516"/>
          </a:xfrm>
        </p:grpSpPr>
        <p:sp>
          <p:nvSpPr>
            <p:cNvPr id="184" name="同心圆 68"/>
            <p:cNvSpPr/>
            <p:nvPr/>
          </p:nvSpPr>
          <p:spPr>
            <a:xfrm>
              <a:off x="-1" y="-1"/>
              <a:ext cx="310518" cy="310518"/>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054" y="10800"/>
                  </a:moveTo>
                  <a:cubicBezTo>
                    <a:pt x="1054" y="16183"/>
                    <a:pt x="5417" y="20546"/>
                    <a:pt x="10800" y="20546"/>
                  </a:cubicBezTo>
                  <a:cubicBezTo>
                    <a:pt x="16183" y="20546"/>
                    <a:pt x="20546" y="16183"/>
                    <a:pt x="20546" y="10800"/>
                  </a:cubicBezTo>
                  <a:cubicBezTo>
                    <a:pt x="20546" y="5417"/>
                    <a:pt x="16183" y="1054"/>
                    <a:pt x="10800" y="1054"/>
                  </a:cubicBezTo>
                  <a:cubicBezTo>
                    <a:pt x="5417" y="1054"/>
                    <a:pt x="1054" y="5417"/>
                    <a:pt x="1054" y="10800"/>
                  </a:cubicBezTo>
                  <a:close/>
                </a:path>
              </a:pathLst>
            </a:custGeom>
            <a:gradFill flip="none" rotWithShape="1">
              <a:gsLst>
                <a:gs pos="0">
                  <a:srgbClr val="FFFFFF"/>
                </a:gs>
                <a:gs pos="55000">
                  <a:srgbClr val="F2F2F2"/>
                </a:gs>
                <a:gs pos="100000">
                  <a:srgbClr val="A6A6A6"/>
                </a:gs>
              </a:gsLst>
              <a:lin ang="8100000" scaled="0"/>
            </a:gradFill>
            <a:ln w="12700" cap="flat">
              <a:noFill/>
              <a:miter lim="400000"/>
            </a:ln>
            <a:effectLst/>
          </p:spPr>
          <p:txBody>
            <a:bodyPr wrap="square" lIns="45719" tIns="45719" rIns="45719" bIns="45719" numCol="1" anchor="ctr">
              <a:noAutofit/>
            </a:bodyPr>
            <a:lstStyle/>
            <a:p>
              <a:pPr algn="ctr"/>
            </a:p>
          </p:txBody>
        </p:sp>
        <p:sp>
          <p:nvSpPr>
            <p:cNvPr id="185" name="椭圆 69"/>
            <p:cNvSpPr/>
            <p:nvPr/>
          </p:nvSpPr>
          <p:spPr>
            <a:xfrm>
              <a:off x="6777" y="6777"/>
              <a:ext cx="296961" cy="296961"/>
            </a:xfrm>
            <a:prstGeom prst="ellipse">
              <a:avLst/>
            </a:prstGeom>
            <a:gradFill flip="none" rotWithShape="1">
              <a:gsLst>
                <a:gs pos="0">
                  <a:srgbClr val="8A2371"/>
                </a:gs>
                <a:gs pos="38000">
                  <a:srgbClr val="9F305E"/>
                </a:gs>
                <a:gs pos="100000">
                  <a:srgbClr val="A93756"/>
                </a:gs>
              </a:gsLst>
              <a:lin ang="18900000" scaled="0"/>
            </a:gradFill>
            <a:ln w="12700" cap="flat">
              <a:noFill/>
              <a:miter lim="400000"/>
            </a:ln>
            <a:effectLst/>
          </p:spPr>
          <p:txBody>
            <a:bodyPr wrap="square" lIns="45719" tIns="45719" rIns="45719" bIns="45719" numCol="1" anchor="ctr">
              <a:noAutofit/>
            </a:bodyPr>
            <a:lstStyle/>
            <a:p>
              <a:pPr algn="ctr">
                <a:defRPr>
                  <a:solidFill>
                    <a:srgbClr val="FFFFFF"/>
                  </a:solidFill>
                </a:defRPr>
              </a:pPr>
            </a:p>
          </p:txBody>
        </p:sp>
      </p:grpSp>
      <p:grpSp>
        <p:nvGrpSpPr>
          <p:cNvPr id="189" name="组合 70"/>
          <p:cNvGrpSpPr/>
          <p:nvPr/>
        </p:nvGrpSpPr>
        <p:grpSpPr>
          <a:xfrm>
            <a:off x="2281621" y="4195279"/>
            <a:ext cx="561057" cy="561057"/>
            <a:chOff x="0" y="0"/>
            <a:chExt cx="561056" cy="561056"/>
          </a:xfrm>
        </p:grpSpPr>
        <p:sp>
          <p:nvSpPr>
            <p:cNvPr id="187" name="同心圆 71"/>
            <p:cNvSpPr/>
            <p:nvPr/>
          </p:nvSpPr>
          <p:spPr>
            <a:xfrm>
              <a:off x="-1" y="-1"/>
              <a:ext cx="561058" cy="561058"/>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054" y="10800"/>
                  </a:moveTo>
                  <a:cubicBezTo>
                    <a:pt x="1054" y="16183"/>
                    <a:pt x="5417" y="20546"/>
                    <a:pt x="10800" y="20546"/>
                  </a:cubicBezTo>
                  <a:cubicBezTo>
                    <a:pt x="16183" y="20546"/>
                    <a:pt x="20546" y="16183"/>
                    <a:pt x="20546" y="10800"/>
                  </a:cubicBezTo>
                  <a:cubicBezTo>
                    <a:pt x="20546" y="5417"/>
                    <a:pt x="16183" y="1054"/>
                    <a:pt x="10800" y="1054"/>
                  </a:cubicBezTo>
                  <a:cubicBezTo>
                    <a:pt x="5417" y="1054"/>
                    <a:pt x="1054" y="5417"/>
                    <a:pt x="1054" y="10800"/>
                  </a:cubicBezTo>
                  <a:close/>
                </a:path>
              </a:pathLst>
            </a:custGeom>
            <a:gradFill flip="none" rotWithShape="1">
              <a:gsLst>
                <a:gs pos="0">
                  <a:srgbClr val="FFFFFF"/>
                </a:gs>
                <a:gs pos="55000">
                  <a:srgbClr val="F2F2F2"/>
                </a:gs>
                <a:gs pos="100000">
                  <a:srgbClr val="A6A6A6"/>
                </a:gs>
              </a:gsLst>
              <a:lin ang="8100000" scaled="0"/>
            </a:gradFill>
            <a:ln w="12700" cap="flat">
              <a:noFill/>
              <a:miter lim="400000"/>
            </a:ln>
            <a:effectLst/>
          </p:spPr>
          <p:txBody>
            <a:bodyPr wrap="square" lIns="45719" tIns="45719" rIns="45719" bIns="45719" numCol="1" anchor="ctr">
              <a:noAutofit/>
            </a:bodyPr>
            <a:lstStyle/>
            <a:p>
              <a:pPr algn="ctr"/>
            </a:p>
          </p:txBody>
        </p:sp>
        <p:sp>
          <p:nvSpPr>
            <p:cNvPr id="188" name="椭圆 72"/>
            <p:cNvSpPr/>
            <p:nvPr/>
          </p:nvSpPr>
          <p:spPr>
            <a:xfrm>
              <a:off x="12245" y="12245"/>
              <a:ext cx="536565" cy="536565"/>
            </a:xfrm>
            <a:prstGeom prst="ellipse">
              <a:avLst/>
            </a:prstGeom>
            <a:gradFill flip="none" rotWithShape="1">
              <a:gsLst>
                <a:gs pos="0">
                  <a:srgbClr val="FFFFFF"/>
                </a:gs>
                <a:gs pos="35000">
                  <a:srgbClr val="6DAD7F"/>
                </a:gs>
                <a:gs pos="100000">
                  <a:srgbClr val="239189"/>
                </a:gs>
              </a:gsLst>
              <a:lin ang="18900000" scaled="0"/>
            </a:gradFill>
            <a:ln w="12700" cap="flat">
              <a:noFill/>
              <a:miter lim="400000"/>
            </a:ln>
            <a:effectLst/>
          </p:spPr>
          <p:txBody>
            <a:bodyPr wrap="square" lIns="45719" tIns="45719" rIns="45719" bIns="45719" numCol="1" anchor="ctr">
              <a:noAutofit/>
            </a:bodyPr>
            <a:lstStyle/>
            <a:p>
              <a:pPr algn="ctr">
                <a:defRPr>
                  <a:solidFill>
                    <a:srgbClr val="FFFFFF"/>
                  </a:solidFill>
                </a:defRPr>
              </a:pPr>
            </a:p>
          </p:txBody>
        </p:sp>
      </p:grpSp>
      <p:sp>
        <p:nvSpPr>
          <p:cNvPr id="190" name="椭圆 73"/>
          <p:cNvSpPr/>
          <p:nvPr/>
        </p:nvSpPr>
        <p:spPr>
          <a:xfrm rot="10498052">
            <a:off x="555978" y="1038302"/>
            <a:ext cx="228601" cy="228601"/>
          </a:xfrm>
          <a:prstGeom prst="ellipse">
            <a:avLst/>
          </a:prstGeom>
          <a:solidFill>
            <a:srgbClr val="9E315A"/>
          </a:solidFill>
          <a:ln w="12700">
            <a:miter lim="400000"/>
          </a:ln>
          <a:effectLst>
            <a:outerShdw blurRad="254000" dist="127000" dir="8100000" rotWithShape="0">
              <a:srgbClr val="000000">
                <a:alpha val="60000"/>
              </a:srgbClr>
            </a:outerShdw>
          </a:effectLst>
        </p:spPr>
        <p:txBody>
          <a:bodyPr lIns="45719" rIns="45719" anchor="ctr"/>
          <a:lstStyle/>
          <a:p>
            <a:pPr algn="ctr">
              <a:defRPr>
                <a:solidFill>
                  <a:srgbClr val="FFFFFF"/>
                </a:solidFill>
              </a:defRPr>
            </a:pPr>
          </a:p>
        </p:txBody>
      </p:sp>
      <p:sp>
        <p:nvSpPr>
          <p:cNvPr id="191" name="椭圆 74"/>
          <p:cNvSpPr/>
          <p:nvPr/>
        </p:nvSpPr>
        <p:spPr>
          <a:xfrm rot="10498052">
            <a:off x="1708162" y="3549951"/>
            <a:ext cx="114301" cy="114301"/>
          </a:xfrm>
          <a:prstGeom prst="ellipse">
            <a:avLst/>
          </a:prstGeom>
          <a:solidFill>
            <a:srgbClr val="4BB365"/>
          </a:solidFill>
          <a:ln w="12700">
            <a:miter lim="400000"/>
          </a:ln>
          <a:effectLst>
            <a:outerShdw blurRad="254000" dist="127000" dir="8100000" rotWithShape="0">
              <a:srgbClr val="000000">
                <a:alpha val="60000"/>
              </a:srgbClr>
            </a:outerShdw>
          </a:effectLst>
        </p:spPr>
        <p:txBody>
          <a:bodyPr lIns="45719" rIns="45719" anchor="ctr"/>
          <a:lstStyle/>
          <a:p>
            <a:pPr algn="ctr">
              <a:defRPr>
                <a:solidFill>
                  <a:srgbClr val="FFFFFF"/>
                </a:solidFill>
              </a:defRPr>
            </a:pPr>
          </a:p>
        </p:txBody>
      </p:sp>
      <p:sp>
        <p:nvSpPr>
          <p:cNvPr id="192" name="椭圆 75"/>
          <p:cNvSpPr/>
          <p:nvPr/>
        </p:nvSpPr>
        <p:spPr>
          <a:xfrm rot="10498052">
            <a:off x="1285330" y="4629788"/>
            <a:ext cx="228601" cy="228601"/>
          </a:xfrm>
          <a:prstGeom prst="ellipse">
            <a:avLst/>
          </a:prstGeom>
          <a:solidFill>
            <a:srgbClr val="5EB244"/>
          </a:solidFill>
          <a:ln w="12700">
            <a:miter lim="400000"/>
          </a:ln>
          <a:effectLst>
            <a:outerShdw blurRad="254000" dist="127000" dir="8100000" rotWithShape="0">
              <a:srgbClr val="000000">
                <a:alpha val="60000"/>
              </a:srgbClr>
            </a:outerShdw>
          </a:effectLst>
        </p:spPr>
        <p:txBody>
          <a:bodyPr lIns="45719" rIns="45719" anchor="ctr"/>
          <a:lstStyle/>
          <a:p>
            <a:pPr algn="ctr">
              <a:defRPr>
                <a:solidFill>
                  <a:srgbClr val="FFFFFF"/>
                </a:solidFill>
              </a:defRPr>
            </a:pPr>
          </a:p>
        </p:txBody>
      </p:sp>
      <p:grpSp>
        <p:nvGrpSpPr>
          <p:cNvPr id="195" name="组合 76"/>
          <p:cNvGrpSpPr/>
          <p:nvPr/>
        </p:nvGrpSpPr>
        <p:grpSpPr>
          <a:xfrm>
            <a:off x="3671470" y="3707179"/>
            <a:ext cx="310517" cy="310517"/>
            <a:chOff x="0" y="0"/>
            <a:chExt cx="310516" cy="310516"/>
          </a:xfrm>
        </p:grpSpPr>
        <p:sp>
          <p:nvSpPr>
            <p:cNvPr id="193" name="同心圆 77"/>
            <p:cNvSpPr/>
            <p:nvPr/>
          </p:nvSpPr>
          <p:spPr>
            <a:xfrm>
              <a:off x="-1" y="-1"/>
              <a:ext cx="310518" cy="310518"/>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054" y="10800"/>
                  </a:moveTo>
                  <a:cubicBezTo>
                    <a:pt x="1054" y="16183"/>
                    <a:pt x="5417" y="20546"/>
                    <a:pt x="10800" y="20546"/>
                  </a:cubicBezTo>
                  <a:cubicBezTo>
                    <a:pt x="16183" y="20546"/>
                    <a:pt x="20546" y="16183"/>
                    <a:pt x="20546" y="10800"/>
                  </a:cubicBezTo>
                  <a:cubicBezTo>
                    <a:pt x="20546" y="5417"/>
                    <a:pt x="16183" y="1054"/>
                    <a:pt x="10800" y="1054"/>
                  </a:cubicBezTo>
                  <a:cubicBezTo>
                    <a:pt x="5417" y="1054"/>
                    <a:pt x="1054" y="5417"/>
                    <a:pt x="1054" y="10800"/>
                  </a:cubicBezTo>
                  <a:close/>
                </a:path>
              </a:pathLst>
            </a:custGeom>
            <a:gradFill flip="none" rotWithShape="1">
              <a:gsLst>
                <a:gs pos="0">
                  <a:srgbClr val="FFFFFF"/>
                </a:gs>
                <a:gs pos="55000">
                  <a:srgbClr val="F2F2F2"/>
                </a:gs>
                <a:gs pos="100000">
                  <a:srgbClr val="A6A6A6"/>
                </a:gs>
              </a:gsLst>
              <a:lin ang="8100000" scaled="0"/>
            </a:gradFill>
            <a:ln w="12700" cap="flat">
              <a:noFill/>
              <a:miter lim="400000"/>
            </a:ln>
            <a:effectLst/>
          </p:spPr>
          <p:txBody>
            <a:bodyPr wrap="square" lIns="45719" tIns="45719" rIns="45719" bIns="45719" numCol="1" anchor="ctr">
              <a:noAutofit/>
            </a:bodyPr>
            <a:lstStyle/>
            <a:p>
              <a:pPr algn="ctr"/>
            </a:p>
          </p:txBody>
        </p:sp>
        <p:sp>
          <p:nvSpPr>
            <p:cNvPr id="194" name="椭圆 78"/>
            <p:cNvSpPr/>
            <p:nvPr/>
          </p:nvSpPr>
          <p:spPr>
            <a:xfrm>
              <a:off x="6777" y="6777"/>
              <a:ext cx="296961" cy="296961"/>
            </a:xfrm>
            <a:prstGeom prst="ellipse">
              <a:avLst/>
            </a:prstGeom>
            <a:gradFill flip="none" rotWithShape="1">
              <a:gsLst>
                <a:gs pos="0">
                  <a:srgbClr val="45B46A"/>
                </a:gs>
                <a:gs pos="51000">
                  <a:srgbClr val="2AAE96"/>
                </a:gs>
                <a:gs pos="100000">
                  <a:srgbClr val="2AAE96"/>
                </a:gs>
              </a:gsLst>
              <a:lin ang="18900000" scaled="0"/>
            </a:gradFill>
            <a:ln w="12700" cap="flat">
              <a:noFill/>
              <a:miter lim="400000"/>
            </a:ln>
            <a:effectLst/>
          </p:spPr>
          <p:txBody>
            <a:bodyPr wrap="square" lIns="45719" tIns="45719" rIns="45719" bIns="45719" numCol="1" anchor="ctr">
              <a:noAutofit/>
            </a:bodyPr>
            <a:lstStyle/>
            <a:p>
              <a:pPr algn="ctr">
                <a:defRPr>
                  <a:solidFill>
                    <a:srgbClr val="FFFFFF"/>
                  </a:solidFill>
                </a:defRPr>
              </a:pPr>
            </a:p>
          </p:txBody>
        </p:sp>
      </p:grpSp>
      <p:sp>
        <p:nvSpPr>
          <p:cNvPr id="196" name="椭圆 84"/>
          <p:cNvSpPr/>
          <p:nvPr/>
        </p:nvSpPr>
        <p:spPr>
          <a:xfrm rot="10498052">
            <a:off x="3722366" y="4579641"/>
            <a:ext cx="276729" cy="276729"/>
          </a:xfrm>
          <a:prstGeom prst="ellipse">
            <a:avLst/>
          </a:prstGeom>
          <a:solidFill>
            <a:srgbClr val="239189"/>
          </a:solidFill>
          <a:ln w="12700">
            <a:miter lim="400000"/>
          </a:ln>
          <a:effectLst>
            <a:outerShdw blurRad="317500" dist="190500" dir="8100000" rotWithShape="0">
              <a:srgbClr val="000000">
                <a:alpha val="50000"/>
              </a:srgbClr>
            </a:outerShdw>
          </a:effectLst>
        </p:spPr>
        <p:txBody>
          <a:bodyPr lIns="45719" rIns="45719" anchor="ctr"/>
          <a:lstStyle/>
          <a:p>
            <a:pPr algn="ctr">
              <a:defRPr>
                <a:solidFill>
                  <a:srgbClr val="FFFFFF"/>
                </a:solidFill>
              </a:defRPr>
            </a:pPr>
          </a:p>
        </p:txBody>
      </p:sp>
      <p:sp>
        <p:nvSpPr>
          <p:cNvPr id="197" name="矩形 96"/>
          <p:cNvSpPr txBox="1"/>
          <p:nvPr/>
        </p:nvSpPr>
        <p:spPr>
          <a:xfrm>
            <a:off x="4010773" y="1881971"/>
            <a:ext cx="5022445" cy="764541"/>
          </a:xfrm>
          <a:prstGeom prst="rect">
            <a:avLst/>
          </a:prstGeom>
          <a:ln w="12700">
            <a:miter lim="400000"/>
          </a:ln>
        </p:spPr>
        <p:txBody>
          <a:bodyPr lIns="45719" rIns="45719">
            <a:spAutoFit/>
          </a:bodyPr>
          <a:lstStyle>
            <a:lvl1pPr algn="ctr">
              <a:defRPr sz="2100">
                <a:latin typeface="Abadi MT Condensed Extra Bold"/>
                <a:ea typeface="Abadi MT Condensed Extra Bold"/>
                <a:cs typeface="Abadi MT Condensed Extra Bold"/>
                <a:sym typeface="Abadi MT Condensed Extra Bold"/>
              </a:defRPr>
            </a:lvl1pPr>
          </a:lstStyle>
          <a:p>
            <a:r>
              <a:t>Huzhou International Innovative Design Workshop ＆ Competition</a:t>
            </a:r>
          </a:p>
        </p:txBody>
      </p:sp>
      <p:pic>
        <p:nvPicPr>
          <p:cNvPr id="198" name="背景音乐 - 轻快钢琴曲.mp3" descr="背景音乐 - 轻快钢琴曲.mp3"/>
          <p:cNvPicPr/>
          <p:nvPr>
            <a:audioFile r:link="rId1"/>
            <p:extLst>
              <p:ext uri="{DAA4B4D4-6D71-4841-9C94-3DE7FCFB9230}">
                <p14:media xmlns:p14="http://schemas.microsoft.com/office/powerpoint/2010/main" r:embed="rId2"/>
              </p:ext>
            </p:extLst>
          </p:nvPr>
        </p:nvPicPr>
        <p:blipFill>
          <a:blip r:embed="rId3"/>
          <a:stretch>
            <a:fillRect/>
          </a:stretch>
        </p:blipFill>
        <p:spPr>
          <a:xfrm>
            <a:off x="7643449" y="-914400"/>
            <a:ext cx="1" cy="1"/>
          </a:xfrm>
          <a:prstGeom prst="rect">
            <a:avLst/>
          </a:prstGeom>
          <a:ln w="12700">
            <a:miter lim="400000"/>
            <a:headEnd/>
            <a:tailEnd/>
          </a:ln>
        </p:spPr>
      </p:pic>
      <p:sp>
        <p:nvSpPr>
          <p:cNvPr id="199" name="矩形 96"/>
          <p:cNvSpPr txBox="1"/>
          <p:nvPr/>
        </p:nvSpPr>
        <p:spPr>
          <a:xfrm>
            <a:off x="4024743" y="2553014"/>
            <a:ext cx="5022445" cy="337185"/>
          </a:xfrm>
          <a:prstGeom prst="rect">
            <a:avLst/>
          </a:prstGeom>
          <a:ln w="12700">
            <a:miter lim="400000"/>
          </a:ln>
        </p:spPr>
        <p:txBody>
          <a:bodyPr lIns="45719" rIns="45719">
            <a:spAutoFit/>
          </a:bodyPr>
          <a:lstStyle>
            <a:lvl1pPr algn="ctr">
              <a:defRPr sz="1600">
                <a:solidFill>
                  <a:srgbClr val="FF9300"/>
                </a:solidFill>
                <a:latin typeface="Abadi MT Condensed Extra Bold"/>
                <a:ea typeface="Abadi MT Condensed Extra Bold"/>
                <a:cs typeface="Abadi MT Condensed Extra Bold"/>
                <a:sym typeface="Abadi MT Condensed Extra Bold"/>
              </a:defRPr>
            </a:lvl1pPr>
          </a:lstStyle>
          <a:p>
            <a:r>
              <a:rPr lang="zh-TW" altLang="en-US" b="1" dirty="0">
                <a:solidFill>
                  <a:srgbClr val="FD8008"/>
                </a:solidFill>
                <a:latin typeface="PingFang TC" panose="020B0400000000000000" pitchFamily="34" charset="-120"/>
                <a:ea typeface="PingFang TC" panose="020B0400000000000000" pitchFamily="34" charset="-120"/>
              </a:rPr>
              <a:t>Ｍ</a:t>
            </a:r>
            <a:r>
              <a:rPr lang="en-US" altLang="zh-TW" dirty="0">
                <a:solidFill>
                  <a:srgbClr val="FD8008"/>
                </a:solidFill>
                <a:latin typeface="Abadi MT Condensed Extra Bold" panose="020B0306030101010103" pitchFamily="34" charset="0"/>
              </a:rPr>
              <a:t>ay. 17- June. 7</a:t>
            </a:r>
            <a:endParaRPr lang="en-US" altLang="zh-TW" dirty="0">
              <a:solidFill>
                <a:srgbClr val="FD8008"/>
              </a:solidFill>
              <a:latin typeface="Abadi MT Condensed Extra Bold" panose="020B0306030101010103" pitchFamily="34" charset="0"/>
            </a:endParaRPr>
          </a:p>
        </p:txBody>
      </p:sp>
      <p:pic>
        <p:nvPicPr>
          <p:cNvPr id="200" name="b2c2d1ca-ca34-44de-8df0-0385781e8088.jpg" descr="b2c2d1ca-ca34-44de-8df0-0385781e8088.jpg"/>
          <p:cNvPicPr>
            <a:picLocks noChangeAspect="1"/>
          </p:cNvPicPr>
          <p:nvPr/>
        </p:nvPicPr>
        <p:blipFill>
          <a:blip r:embed="rId4"/>
          <a:srcRect l="5192" t="76487" r="36866" b="12308"/>
          <a:stretch>
            <a:fillRect/>
          </a:stretch>
        </p:blipFill>
        <p:spPr>
          <a:xfrm>
            <a:off x="4563099" y="2945239"/>
            <a:ext cx="3629073" cy="486856"/>
          </a:xfrm>
          <a:prstGeom prst="rect">
            <a:avLst/>
          </a:prstGeom>
          <a:ln w="12700">
            <a:miter lim="400000"/>
            <a:headEnd/>
            <a:tailEnd/>
          </a:ln>
        </p:spPr>
      </p:pic>
      <p:pic>
        <p:nvPicPr>
          <p:cNvPr id="201" name="影像" descr="影像"/>
          <p:cNvPicPr>
            <a:picLocks noChangeAspect="1"/>
          </p:cNvPicPr>
          <p:nvPr/>
        </p:nvPicPr>
        <p:blipFill>
          <a:blip r:embed="rId5"/>
          <a:stretch>
            <a:fillRect/>
          </a:stretch>
        </p:blipFill>
        <p:spPr>
          <a:xfrm>
            <a:off x="4469580" y="711103"/>
            <a:ext cx="1138446" cy="1138446"/>
          </a:xfrm>
          <a:prstGeom prst="rect">
            <a:avLst/>
          </a:prstGeom>
          <a:ln w="12700">
            <a:miter lim="400000"/>
            <a:headEnd/>
            <a:tailEnd/>
          </a:ln>
        </p:spPr>
      </p:pic>
      <p:grpSp>
        <p:nvGrpSpPr>
          <p:cNvPr id="204" name="群組"/>
          <p:cNvGrpSpPr/>
          <p:nvPr/>
        </p:nvGrpSpPr>
        <p:grpSpPr>
          <a:xfrm>
            <a:off x="5487112" y="1040120"/>
            <a:ext cx="1512686" cy="1626527"/>
            <a:chOff x="0" y="0"/>
            <a:chExt cx="1512684" cy="1626526"/>
          </a:xfrm>
        </p:grpSpPr>
        <p:sp>
          <p:nvSpPr>
            <p:cNvPr id="202" name="2023HIIDWC"/>
            <p:cNvSpPr/>
            <p:nvPr/>
          </p:nvSpPr>
          <p:spPr>
            <a:xfrm>
              <a:off x="0" y="0"/>
              <a:ext cx="1270000" cy="1270000"/>
            </a:xfrm>
            <a:prstGeom prst="line">
              <a:avLst/>
            </a:prstGeom>
            <a:noFill/>
            <a:ln w="12700" cap="flat">
              <a:noFill/>
              <a:miter lim="400000"/>
            </a:ln>
            <a:effectLst/>
          </p:spPr>
          <p:txBody>
            <a:bodyPr wrap="none" lIns="45719" tIns="45719" rIns="45719" bIns="45719" numCol="1" anchor="t">
              <a:spAutoFit/>
            </a:bodyPr>
            <a:lstStyle>
              <a:lvl1pPr defTabSz="685800">
                <a:lnSpc>
                  <a:spcPct val="90000"/>
                </a:lnSpc>
                <a:spcBef>
                  <a:spcPts val="700"/>
                </a:spcBef>
                <a:defRPr sz="2600">
                  <a:latin typeface="Abadi MT Condensed Extra Bold"/>
                  <a:ea typeface="Abadi MT Condensed Extra Bold"/>
                  <a:cs typeface="Abadi MT Condensed Extra Bold"/>
                  <a:sym typeface="Abadi MT Condensed Extra Bold"/>
                </a:defRPr>
              </a:lvl1pPr>
            </a:lstStyle>
            <a:p>
              <a:r>
                <a:t>2023HIIDWC</a:t>
              </a:r>
            </a:p>
          </p:txBody>
        </p:sp>
        <p:sp>
          <p:nvSpPr>
            <p:cNvPr id="203" name="Empathy"/>
            <p:cNvSpPr/>
            <p:nvPr/>
          </p:nvSpPr>
          <p:spPr>
            <a:xfrm>
              <a:off x="242684" y="356526"/>
              <a:ext cx="1270001" cy="1270001"/>
            </a:xfrm>
            <a:prstGeom prst="line">
              <a:avLst/>
            </a:prstGeom>
            <a:noFill/>
            <a:ln w="12700" cap="flat">
              <a:noFill/>
              <a:miter lim="400000"/>
            </a:ln>
            <a:effectLst/>
          </p:spPr>
          <p:txBody>
            <a:bodyPr wrap="none" lIns="45719" tIns="45719" rIns="45719" bIns="45719" numCol="1" anchor="t">
              <a:spAutoFit/>
            </a:bodyPr>
            <a:lstStyle>
              <a:lvl1pPr>
                <a:defRPr sz="1700">
                  <a:solidFill>
                    <a:srgbClr val="FF9300"/>
                  </a:solidFill>
                  <a:latin typeface="Abadi MT Condensed Extra Bold"/>
                  <a:ea typeface="Abadi MT Condensed Extra Bold"/>
                  <a:cs typeface="Abadi MT Condensed Extra Bold"/>
                  <a:sym typeface="Abadi MT Condensed Extra Bold"/>
                </a:defRPr>
              </a:lvl1pPr>
            </a:lstStyle>
            <a:p>
              <a:r>
                <a:t>Empathy</a:t>
              </a:r>
            </a:p>
          </p:txBody>
        </p:sp>
      </p:grpSp>
      <p:pic>
        <p:nvPicPr>
          <p:cNvPr id="205" name="湖州师范学院校徽.png" descr="湖州师范学院校徽.png"/>
          <p:cNvPicPr/>
          <p:nvPr/>
        </p:nvPicPr>
        <p:blipFill>
          <a:blip r:embed="rId6"/>
          <a:stretch>
            <a:fillRect/>
          </a:stretch>
        </p:blipFill>
        <p:spPr>
          <a:xfrm rot="60170">
            <a:off x="1953334" y="1391114"/>
            <a:ext cx="1702414" cy="1720723"/>
          </a:xfrm>
          <a:prstGeom prst="rect">
            <a:avLst/>
          </a:prstGeom>
          <a:ln w="12700">
            <a:miter lim="400000"/>
            <a:headEnd/>
            <a:tailEnd/>
          </a:ln>
          <a:effectLst>
            <a:outerShdw blurRad="114300" dist="88900" dir="8100000" rotWithShape="0">
              <a:srgbClr val="000000">
                <a:alpha val="40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1200" advClick="0" advTm="3000">
        <p:fade thruBlk="1"/>
      </p:transition>
    </mc:Choice>
    <mc:Fallback>
      <p:transition spd="slow" advClick="0" advTm="3000">
        <p:fade thruBlk="1"/>
      </p:transition>
    </mc:Fallback>
  </mc:AlternateContent>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1983" fill="hold"/>
                                        <p:tgtEl>
                                          <p:spTgt spid="198"/>
                                        </p:tgtEl>
                                      </p:cBhvr>
                                    </p:cmd>
                                  </p:childTnLst>
                                </p:cTn>
                              </p:par>
                            </p:childTnLst>
                          </p:cTn>
                        </p:par>
                        <p:par>
                          <p:cTn id="7" fill="hold">
                            <p:stCondLst>
                              <p:cond delay="212000"/>
                            </p:stCondLst>
                            <p:childTnLst>
                              <p:par>
                                <p:cTn id="8" presetID="22" presetClass="entr" presetSubtype="4" fill="hold" grpId="2" nodeType="afterEffect">
                                  <p:stCondLst>
                                    <p:cond delay="0"/>
                                  </p:stCondLst>
                                  <p:childTnLst>
                                    <p:set>
                                      <p:cBhvr>
                                        <p:cTn id="9" dur="indefinite" fill="hold"/>
                                        <p:tgtEl>
                                          <p:spTgt spid="171"/>
                                        </p:tgtEl>
                                        <p:attrNameLst>
                                          <p:attrName>style.visibility</p:attrName>
                                        </p:attrNameLst>
                                      </p:cBhvr>
                                      <p:to>
                                        <p:strVal val="visible"/>
                                      </p:to>
                                    </p:set>
                                    <p:animEffect transition="in" filter="wipe(down)">
                                      <p:cBhvr>
                                        <p:cTn id="10" dur="500"/>
                                        <p:tgtEl>
                                          <p:spTgt spid="171"/>
                                        </p:tgtEl>
                                      </p:cBhvr>
                                    </p:animEffect>
                                  </p:childTnLst>
                                </p:cTn>
                              </p:par>
                            </p:childTnLst>
                          </p:cTn>
                        </p:par>
                        <p:par>
                          <p:cTn id="11" fill="hold">
                            <p:stCondLst>
                              <p:cond delay="212500"/>
                            </p:stCondLst>
                            <p:childTnLst>
                              <p:par>
                                <p:cTn id="12" presetID="22" presetClass="entr" presetSubtype="4" fill="hold" grpId="3" nodeType="afterEffect">
                                  <p:stCondLst>
                                    <p:cond delay="100"/>
                                  </p:stCondLst>
                                  <p:childTnLst>
                                    <p:set>
                                      <p:cBhvr>
                                        <p:cTn id="13" dur="indefinite" fill="hold"/>
                                        <p:tgtEl>
                                          <p:spTgt spid="170"/>
                                        </p:tgtEl>
                                        <p:attrNameLst>
                                          <p:attrName>style.visibility</p:attrName>
                                        </p:attrNameLst>
                                      </p:cBhvr>
                                      <p:to>
                                        <p:strVal val="visible"/>
                                      </p:to>
                                    </p:set>
                                    <p:animEffect transition="in" filter="wipe(down)">
                                      <p:cBhvr>
                                        <p:cTn id="14" dur="500"/>
                                        <p:tgtEl>
                                          <p:spTgt spid="170"/>
                                        </p:tgtEl>
                                      </p:cBhvr>
                                    </p:animEffect>
                                  </p:childTnLst>
                                </p:cTn>
                              </p:par>
                            </p:childTnLst>
                          </p:cTn>
                        </p:par>
                        <p:par>
                          <p:cTn id="15" fill="hold">
                            <p:stCondLst>
                              <p:cond delay="213100"/>
                            </p:stCondLst>
                            <p:childTnLst>
                              <p:par>
                                <p:cTn id="16" presetID="22" presetClass="entr" presetSubtype="4" fill="hold" grpId="4" nodeType="afterEffect">
                                  <p:stCondLst>
                                    <p:cond delay="200"/>
                                  </p:stCondLst>
                                  <p:childTnLst>
                                    <p:set>
                                      <p:cBhvr>
                                        <p:cTn id="17" dur="indefinite" fill="hold"/>
                                        <p:tgtEl>
                                          <p:spTgt spid="159"/>
                                        </p:tgtEl>
                                        <p:attrNameLst>
                                          <p:attrName>style.visibility</p:attrName>
                                        </p:attrNameLst>
                                      </p:cBhvr>
                                      <p:to>
                                        <p:strVal val="visible"/>
                                      </p:to>
                                    </p:set>
                                    <p:animEffect transition="in" filter="wipe(down)">
                                      <p:cBhvr>
                                        <p:cTn id="18" dur="500"/>
                                        <p:tgtEl>
                                          <p:spTgt spid="159"/>
                                        </p:tgtEl>
                                      </p:cBhvr>
                                    </p:animEffect>
                                  </p:childTnLst>
                                </p:cTn>
                              </p:par>
                            </p:childTnLst>
                          </p:cTn>
                        </p:par>
                        <p:par>
                          <p:cTn id="19" fill="hold">
                            <p:stCondLst>
                              <p:cond delay="213800"/>
                            </p:stCondLst>
                            <p:childTnLst>
                              <p:par>
                                <p:cTn id="20" presetID="22" presetClass="entr" presetSubtype="2" fill="hold" grpId="5" nodeType="afterEffect">
                                  <p:stCondLst>
                                    <p:cond delay="300"/>
                                  </p:stCondLst>
                                  <p:childTnLst>
                                    <p:set>
                                      <p:cBhvr>
                                        <p:cTn id="21" dur="indefinite" fill="hold"/>
                                        <p:tgtEl>
                                          <p:spTgt spid="160"/>
                                        </p:tgtEl>
                                        <p:attrNameLst>
                                          <p:attrName>style.visibility</p:attrName>
                                        </p:attrNameLst>
                                      </p:cBhvr>
                                      <p:to>
                                        <p:strVal val="visible"/>
                                      </p:to>
                                    </p:set>
                                    <p:animEffect transition="in" filter="wipe(right)">
                                      <p:cBhvr>
                                        <p:cTn id="22" dur="500"/>
                                        <p:tgtEl>
                                          <p:spTgt spid="160"/>
                                        </p:tgtEl>
                                      </p:cBhvr>
                                    </p:animEffect>
                                  </p:childTnLst>
                                </p:cTn>
                              </p:par>
                            </p:childTnLst>
                          </p:cTn>
                        </p:par>
                        <p:par>
                          <p:cTn id="23" fill="hold">
                            <p:stCondLst>
                              <p:cond delay="214600"/>
                            </p:stCondLst>
                            <p:childTnLst>
                              <p:par>
                                <p:cTn id="24" presetID="22" presetClass="entr" presetSubtype="2" fill="hold" grpId="6" nodeType="afterEffect">
                                  <p:stCondLst>
                                    <p:cond delay="400"/>
                                  </p:stCondLst>
                                  <p:childTnLst>
                                    <p:set>
                                      <p:cBhvr>
                                        <p:cTn id="25" dur="indefinite" fill="hold"/>
                                        <p:tgtEl>
                                          <p:spTgt spid="161"/>
                                        </p:tgtEl>
                                        <p:attrNameLst>
                                          <p:attrName>style.visibility</p:attrName>
                                        </p:attrNameLst>
                                      </p:cBhvr>
                                      <p:to>
                                        <p:strVal val="visible"/>
                                      </p:to>
                                    </p:set>
                                    <p:animEffect transition="in" filter="wipe(right)">
                                      <p:cBhvr>
                                        <p:cTn id="26" dur="500"/>
                                        <p:tgtEl>
                                          <p:spTgt spid="161"/>
                                        </p:tgtEl>
                                      </p:cBhvr>
                                    </p:animEffect>
                                  </p:childTnLst>
                                </p:cTn>
                              </p:par>
                            </p:childTnLst>
                          </p:cTn>
                        </p:par>
                        <p:par>
                          <p:cTn id="27" fill="hold">
                            <p:stCondLst>
                              <p:cond delay="215500"/>
                            </p:stCondLst>
                            <p:childTnLst>
                              <p:par>
                                <p:cTn id="28" presetID="22" presetClass="entr" presetSubtype="2" fill="hold" grpId="7" nodeType="afterEffect">
                                  <p:stCondLst>
                                    <p:cond delay="500"/>
                                  </p:stCondLst>
                                  <p:childTnLst>
                                    <p:set>
                                      <p:cBhvr>
                                        <p:cTn id="29" dur="indefinite" fill="hold"/>
                                        <p:tgtEl>
                                          <p:spTgt spid="162"/>
                                        </p:tgtEl>
                                        <p:attrNameLst>
                                          <p:attrName>style.visibility</p:attrName>
                                        </p:attrNameLst>
                                      </p:cBhvr>
                                      <p:to>
                                        <p:strVal val="visible"/>
                                      </p:to>
                                    </p:set>
                                    <p:animEffect transition="in" filter="wipe(right)">
                                      <p:cBhvr>
                                        <p:cTn id="30" dur="500"/>
                                        <p:tgtEl>
                                          <p:spTgt spid="162"/>
                                        </p:tgtEl>
                                      </p:cBhvr>
                                    </p:animEffect>
                                  </p:childTnLst>
                                </p:cTn>
                              </p:par>
                            </p:childTnLst>
                          </p:cTn>
                        </p:par>
                        <p:par>
                          <p:cTn id="31" fill="hold">
                            <p:stCondLst>
                              <p:cond delay="216500"/>
                            </p:stCondLst>
                            <p:childTnLst>
                              <p:par>
                                <p:cTn id="32" presetID="22" presetClass="entr" presetSubtype="1" fill="hold" grpId="8" nodeType="afterEffect">
                                  <p:stCondLst>
                                    <p:cond delay="700"/>
                                  </p:stCondLst>
                                  <p:childTnLst>
                                    <p:set>
                                      <p:cBhvr>
                                        <p:cTn id="33" dur="indefinite" fill="hold"/>
                                        <p:tgtEl>
                                          <p:spTgt spid="163"/>
                                        </p:tgtEl>
                                        <p:attrNameLst>
                                          <p:attrName>style.visibility</p:attrName>
                                        </p:attrNameLst>
                                      </p:cBhvr>
                                      <p:to>
                                        <p:strVal val="visible"/>
                                      </p:to>
                                    </p:set>
                                    <p:animEffect transition="in" filter="wipe(up)">
                                      <p:cBhvr>
                                        <p:cTn id="34" dur="500"/>
                                        <p:tgtEl>
                                          <p:spTgt spid="163"/>
                                        </p:tgtEl>
                                      </p:cBhvr>
                                    </p:animEffect>
                                  </p:childTnLst>
                                </p:cTn>
                              </p:par>
                            </p:childTnLst>
                          </p:cTn>
                        </p:par>
                        <p:par>
                          <p:cTn id="35" fill="hold">
                            <p:stCondLst>
                              <p:cond delay="217700"/>
                            </p:stCondLst>
                            <p:childTnLst>
                              <p:par>
                                <p:cTn id="36" presetID="22" presetClass="entr" presetSubtype="2" fill="hold" grpId="9" nodeType="afterEffect">
                                  <p:stCondLst>
                                    <p:cond delay="600"/>
                                  </p:stCondLst>
                                  <p:childTnLst>
                                    <p:set>
                                      <p:cBhvr>
                                        <p:cTn id="37" dur="indefinite" fill="hold"/>
                                        <p:tgtEl>
                                          <p:spTgt spid="164"/>
                                        </p:tgtEl>
                                        <p:attrNameLst>
                                          <p:attrName>style.visibility</p:attrName>
                                        </p:attrNameLst>
                                      </p:cBhvr>
                                      <p:to>
                                        <p:strVal val="visible"/>
                                      </p:to>
                                    </p:set>
                                    <p:animEffect transition="in" filter="wipe(right)">
                                      <p:cBhvr>
                                        <p:cTn id="38" dur="500"/>
                                        <p:tgtEl>
                                          <p:spTgt spid="164"/>
                                        </p:tgtEl>
                                      </p:cBhvr>
                                    </p:animEffect>
                                  </p:childTnLst>
                                </p:cTn>
                              </p:par>
                            </p:childTnLst>
                          </p:cTn>
                        </p:par>
                        <p:par>
                          <p:cTn id="39" fill="hold">
                            <p:stCondLst>
                              <p:cond delay="218800"/>
                            </p:stCondLst>
                            <p:childTnLst>
                              <p:par>
                                <p:cTn id="40" presetID="22" presetClass="entr" presetSubtype="1" fill="hold" grpId="10" nodeType="afterEffect">
                                  <p:stCondLst>
                                    <p:cond delay="800"/>
                                  </p:stCondLst>
                                  <p:childTnLst>
                                    <p:set>
                                      <p:cBhvr>
                                        <p:cTn id="41" dur="indefinite" fill="hold"/>
                                        <p:tgtEl>
                                          <p:spTgt spid="168"/>
                                        </p:tgtEl>
                                        <p:attrNameLst>
                                          <p:attrName>style.visibility</p:attrName>
                                        </p:attrNameLst>
                                      </p:cBhvr>
                                      <p:to>
                                        <p:strVal val="visible"/>
                                      </p:to>
                                    </p:set>
                                    <p:animEffect transition="in" filter="wipe(up)">
                                      <p:cBhvr>
                                        <p:cTn id="42" dur="500"/>
                                        <p:tgtEl>
                                          <p:spTgt spid="168"/>
                                        </p:tgtEl>
                                      </p:cBhvr>
                                    </p:animEffect>
                                  </p:childTnLst>
                                </p:cTn>
                              </p:par>
                            </p:childTnLst>
                          </p:cTn>
                        </p:par>
                        <p:par>
                          <p:cTn id="43" fill="hold">
                            <p:stCondLst>
                              <p:cond delay="220100"/>
                            </p:stCondLst>
                            <p:childTnLst>
                              <p:par>
                                <p:cTn id="44" presetID="22" presetClass="entr" presetSubtype="1" fill="hold" grpId="11" nodeType="afterEffect">
                                  <p:stCondLst>
                                    <p:cond delay="900"/>
                                  </p:stCondLst>
                                  <p:childTnLst>
                                    <p:set>
                                      <p:cBhvr>
                                        <p:cTn id="45" dur="indefinite" fill="hold"/>
                                        <p:tgtEl>
                                          <p:spTgt spid="167"/>
                                        </p:tgtEl>
                                        <p:attrNameLst>
                                          <p:attrName>style.visibility</p:attrName>
                                        </p:attrNameLst>
                                      </p:cBhvr>
                                      <p:to>
                                        <p:strVal val="visible"/>
                                      </p:to>
                                    </p:set>
                                    <p:animEffect transition="in" filter="wipe(up)">
                                      <p:cBhvr>
                                        <p:cTn id="46" dur="500"/>
                                        <p:tgtEl>
                                          <p:spTgt spid="167"/>
                                        </p:tgtEl>
                                      </p:cBhvr>
                                    </p:animEffect>
                                  </p:childTnLst>
                                </p:cTn>
                              </p:par>
                            </p:childTnLst>
                          </p:cTn>
                        </p:par>
                        <p:par>
                          <p:cTn id="47" fill="hold">
                            <p:stCondLst>
                              <p:cond delay="221500"/>
                            </p:stCondLst>
                            <p:childTnLst>
                              <p:par>
                                <p:cTn id="48" presetID="22" presetClass="entr" presetSubtype="1" fill="hold" grpId="12" nodeType="afterEffect">
                                  <p:stCondLst>
                                    <p:cond delay="1200"/>
                                  </p:stCondLst>
                                  <p:childTnLst>
                                    <p:set>
                                      <p:cBhvr>
                                        <p:cTn id="49" dur="indefinite" fill="hold"/>
                                        <p:tgtEl>
                                          <p:spTgt spid="166"/>
                                        </p:tgtEl>
                                        <p:attrNameLst>
                                          <p:attrName>style.visibility</p:attrName>
                                        </p:attrNameLst>
                                      </p:cBhvr>
                                      <p:to>
                                        <p:strVal val="visible"/>
                                      </p:to>
                                    </p:set>
                                    <p:animEffect transition="in" filter="wipe(up)">
                                      <p:cBhvr>
                                        <p:cTn id="50" dur="500"/>
                                        <p:tgtEl>
                                          <p:spTgt spid="166"/>
                                        </p:tgtEl>
                                      </p:cBhvr>
                                    </p:animEffect>
                                  </p:childTnLst>
                                </p:cTn>
                              </p:par>
                            </p:childTnLst>
                          </p:cTn>
                        </p:par>
                        <p:par>
                          <p:cTn id="51" fill="hold">
                            <p:stCondLst>
                              <p:cond delay="223200"/>
                            </p:stCondLst>
                            <p:childTnLst>
                              <p:par>
                                <p:cTn id="52" presetID="22" presetClass="entr" presetSubtype="1" fill="hold" grpId="13" nodeType="afterEffect">
                                  <p:stCondLst>
                                    <p:cond delay="1100"/>
                                  </p:stCondLst>
                                  <p:childTnLst>
                                    <p:set>
                                      <p:cBhvr>
                                        <p:cTn id="53" dur="indefinite" fill="hold"/>
                                        <p:tgtEl>
                                          <p:spTgt spid="165"/>
                                        </p:tgtEl>
                                        <p:attrNameLst>
                                          <p:attrName>style.visibility</p:attrName>
                                        </p:attrNameLst>
                                      </p:cBhvr>
                                      <p:to>
                                        <p:strVal val="visible"/>
                                      </p:to>
                                    </p:set>
                                    <p:animEffect transition="in" filter="wipe(up)">
                                      <p:cBhvr>
                                        <p:cTn id="54" dur="500"/>
                                        <p:tgtEl>
                                          <p:spTgt spid="165"/>
                                        </p:tgtEl>
                                      </p:cBhvr>
                                    </p:animEffect>
                                  </p:childTnLst>
                                </p:cTn>
                              </p:par>
                            </p:childTnLst>
                          </p:cTn>
                        </p:par>
                        <p:par>
                          <p:cTn id="55" fill="hold">
                            <p:stCondLst>
                              <p:cond delay="224800"/>
                            </p:stCondLst>
                            <p:childTnLst>
                              <p:par>
                                <p:cTn id="56" presetID="22" presetClass="entr" presetSubtype="1" fill="hold" grpId="14" nodeType="afterEffect">
                                  <p:stCondLst>
                                    <p:cond delay="1000"/>
                                  </p:stCondLst>
                                  <p:childTnLst>
                                    <p:set>
                                      <p:cBhvr>
                                        <p:cTn id="57" dur="indefinite" fill="hold"/>
                                        <p:tgtEl>
                                          <p:spTgt spid="169"/>
                                        </p:tgtEl>
                                        <p:attrNameLst>
                                          <p:attrName>style.visibility</p:attrName>
                                        </p:attrNameLst>
                                      </p:cBhvr>
                                      <p:to>
                                        <p:strVal val="visible"/>
                                      </p:to>
                                    </p:set>
                                    <p:animEffect transition="in" filter="wipe(up)">
                                      <p:cBhvr>
                                        <p:cTn id="58" dur="500"/>
                                        <p:tgtEl>
                                          <p:spTgt spid="169"/>
                                        </p:tgtEl>
                                      </p:cBhvr>
                                    </p:animEffect>
                                  </p:childTnLst>
                                </p:cTn>
                              </p:par>
                            </p:childTnLst>
                          </p:cTn>
                        </p:par>
                        <p:par>
                          <p:cTn id="59" fill="hold">
                            <p:stCondLst>
                              <p:cond delay="226300"/>
                            </p:stCondLst>
                            <p:childTnLst>
                              <p:par>
                                <p:cTn id="60" presetID="10" presetClass="entr" presetSubtype="0" fill="hold" grpId="15" nodeType="afterEffect">
                                  <p:stCondLst>
                                    <p:cond delay="0"/>
                                  </p:stCondLst>
                                  <p:childTnLst>
                                    <p:set>
                                      <p:cBhvr>
                                        <p:cTn id="61" dur="indefinite" fill="hold"/>
                                        <p:tgtEl>
                                          <p:spTgt spid="172"/>
                                        </p:tgtEl>
                                        <p:attrNameLst>
                                          <p:attrName>style.visibility</p:attrName>
                                        </p:attrNameLst>
                                      </p:cBhvr>
                                      <p:to>
                                        <p:strVal val="visible"/>
                                      </p:to>
                                    </p:set>
                                    <p:animEffect transition="in" filter="fade">
                                      <p:cBhvr>
                                        <p:cTn id="62" dur="500"/>
                                        <p:tgtEl>
                                          <p:spTgt spid="172"/>
                                        </p:tgtEl>
                                      </p:cBhvr>
                                    </p:animEffect>
                                  </p:childTnLst>
                                </p:cTn>
                              </p:par>
                            </p:childTnLst>
                          </p:cTn>
                        </p:par>
                        <p:par>
                          <p:cTn id="63" fill="hold">
                            <p:stCondLst>
                              <p:cond delay="226800"/>
                            </p:stCondLst>
                            <p:childTnLst>
                              <p:par>
                                <p:cTn id="64" presetID="10" presetClass="entr" presetSubtype="0" fill="hold" grpId="16" nodeType="afterEffect">
                                  <p:stCondLst>
                                    <p:cond delay="200"/>
                                  </p:stCondLst>
                                  <p:childTnLst>
                                    <p:set>
                                      <p:cBhvr>
                                        <p:cTn id="65" dur="indefinite" fill="hold"/>
                                        <p:tgtEl>
                                          <p:spTgt spid="183"/>
                                        </p:tgtEl>
                                        <p:attrNameLst>
                                          <p:attrName>style.visibility</p:attrName>
                                        </p:attrNameLst>
                                      </p:cBhvr>
                                      <p:to>
                                        <p:strVal val="visible"/>
                                      </p:to>
                                    </p:set>
                                    <p:animEffect transition="in" filter="fade">
                                      <p:cBhvr>
                                        <p:cTn id="66" dur="500"/>
                                        <p:tgtEl>
                                          <p:spTgt spid="183"/>
                                        </p:tgtEl>
                                      </p:cBhvr>
                                    </p:animEffect>
                                  </p:childTnLst>
                                </p:cTn>
                              </p:par>
                            </p:childTnLst>
                          </p:cTn>
                        </p:par>
                        <p:par>
                          <p:cTn id="67" fill="hold">
                            <p:stCondLst>
                              <p:cond delay="227500"/>
                            </p:stCondLst>
                            <p:childTnLst>
                              <p:par>
                                <p:cTn id="68" presetID="10" presetClass="entr" presetSubtype="0" fill="hold" grpId="17" nodeType="afterEffect">
                                  <p:stCondLst>
                                    <p:cond delay="300"/>
                                  </p:stCondLst>
                                  <p:childTnLst>
                                    <p:set>
                                      <p:cBhvr>
                                        <p:cTn id="69" dur="indefinite" fill="hold"/>
                                        <p:tgtEl>
                                          <p:spTgt spid="177"/>
                                        </p:tgtEl>
                                        <p:attrNameLst>
                                          <p:attrName>style.visibility</p:attrName>
                                        </p:attrNameLst>
                                      </p:cBhvr>
                                      <p:to>
                                        <p:strVal val="visible"/>
                                      </p:to>
                                    </p:set>
                                    <p:animEffect transition="in" filter="fade">
                                      <p:cBhvr>
                                        <p:cTn id="70" dur="500"/>
                                        <p:tgtEl>
                                          <p:spTgt spid="177"/>
                                        </p:tgtEl>
                                      </p:cBhvr>
                                    </p:animEffect>
                                  </p:childTnLst>
                                </p:cTn>
                              </p:par>
                            </p:childTnLst>
                          </p:cTn>
                        </p:par>
                        <p:par>
                          <p:cTn id="71" fill="hold">
                            <p:stCondLst>
                              <p:cond delay="228300"/>
                            </p:stCondLst>
                            <p:childTnLst>
                              <p:par>
                                <p:cTn id="72" presetID="10" presetClass="entr" presetSubtype="0" fill="hold" grpId="18" nodeType="afterEffect">
                                  <p:stCondLst>
                                    <p:cond delay="400"/>
                                  </p:stCondLst>
                                  <p:childTnLst>
                                    <p:set>
                                      <p:cBhvr>
                                        <p:cTn id="73" dur="indefinite" fill="hold"/>
                                        <p:tgtEl>
                                          <p:spTgt spid="190"/>
                                        </p:tgtEl>
                                        <p:attrNameLst>
                                          <p:attrName>style.visibility</p:attrName>
                                        </p:attrNameLst>
                                      </p:cBhvr>
                                      <p:to>
                                        <p:strVal val="visible"/>
                                      </p:to>
                                    </p:set>
                                    <p:animEffect transition="in" filter="fade">
                                      <p:cBhvr>
                                        <p:cTn id="74" dur="500"/>
                                        <p:tgtEl>
                                          <p:spTgt spid="190"/>
                                        </p:tgtEl>
                                      </p:cBhvr>
                                    </p:animEffect>
                                  </p:childTnLst>
                                </p:cTn>
                              </p:par>
                            </p:childTnLst>
                          </p:cTn>
                        </p:par>
                        <p:par>
                          <p:cTn id="75" fill="hold">
                            <p:stCondLst>
                              <p:cond delay="229200"/>
                            </p:stCondLst>
                            <p:childTnLst>
                              <p:par>
                                <p:cTn id="76" presetID="10" presetClass="entr" presetSubtype="0" fill="hold" grpId="19" nodeType="afterEffect">
                                  <p:stCondLst>
                                    <p:cond delay="500"/>
                                  </p:stCondLst>
                                  <p:childTnLst>
                                    <p:set>
                                      <p:cBhvr>
                                        <p:cTn id="77" dur="indefinite" fill="hold"/>
                                        <p:tgtEl>
                                          <p:spTgt spid="186"/>
                                        </p:tgtEl>
                                        <p:attrNameLst>
                                          <p:attrName>style.visibility</p:attrName>
                                        </p:attrNameLst>
                                      </p:cBhvr>
                                      <p:to>
                                        <p:strVal val="visible"/>
                                      </p:to>
                                    </p:set>
                                    <p:animEffect transition="in" filter="fade">
                                      <p:cBhvr>
                                        <p:cTn id="78" dur="500"/>
                                        <p:tgtEl>
                                          <p:spTgt spid="186"/>
                                        </p:tgtEl>
                                      </p:cBhvr>
                                    </p:animEffect>
                                  </p:childTnLst>
                                </p:cTn>
                              </p:par>
                            </p:childTnLst>
                          </p:cTn>
                        </p:par>
                        <p:par>
                          <p:cTn id="79" fill="hold">
                            <p:stCondLst>
                              <p:cond delay="230200"/>
                            </p:stCondLst>
                            <p:childTnLst>
                              <p:par>
                                <p:cTn id="80" presetID="10" presetClass="entr" presetSubtype="0" fill="hold" grpId="20" nodeType="afterEffect">
                                  <p:stCondLst>
                                    <p:cond delay="700"/>
                                  </p:stCondLst>
                                  <p:childTnLst>
                                    <p:set>
                                      <p:cBhvr>
                                        <p:cTn id="81" dur="indefinite" fill="hold"/>
                                        <p:tgtEl>
                                          <p:spTgt spid="174"/>
                                        </p:tgtEl>
                                        <p:attrNameLst>
                                          <p:attrName>style.visibility</p:attrName>
                                        </p:attrNameLst>
                                      </p:cBhvr>
                                      <p:to>
                                        <p:strVal val="visible"/>
                                      </p:to>
                                    </p:set>
                                    <p:animEffect transition="in" filter="fade">
                                      <p:cBhvr>
                                        <p:cTn id="82" dur="500"/>
                                        <p:tgtEl>
                                          <p:spTgt spid="174"/>
                                        </p:tgtEl>
                                      </p:cBhvr>
                                    </p:animEffect>
                                  </p:childTnLst>
                                </p:cTn>
                              </p:par>
                            </p:childTnLst>
                          </p:cTn>
                        </p:par>
                        <p:par>
                          <p:cTn id="83" fill="hold">
                            <p:stCondLst>
                              <p:cond delay="231400"/>
                            </p:stCondLst>
                            <p:childTnLst>
                              <p:par>
                                <p:cTn id="84" presetID="10" presetClass="entr" presetSubtype="0" fill="hold" grpId="21" nodeType="afterEffect">
                                  <p:stCondLst>
                                    <p:cond delay="600"/>
                                  </p:stCondLst>
                                  <p:childTnLst>
                                    <p:set>
                                      <p:cBhvr>
                                        <p:cTn id="85" dur="indefinite" fill="hold"/>
                                        <p:tgtEl>
                                          <p:spTgt spid="180"/>
                                        </p:tgtEl>
                                        <p:attrNameLst>
                                          <p:attrName>style.visibility</p:attrName>
                                        </p:attrNameLst>
                                      </p:cBhvr>
                                      <p:to>
                                        <p:strVal val="visible"/>
                                      </p:to>
                                    </p:set>
                                    <p:animEffect transition="in" filter="fade">
                                      <p:cBhvr>
                                        <p:cTn id="86" dur="500"/>
                                        <p:tgtEl>
                                          <p:spTgt spid="180"/>
                                        </p:tgtEl>
                                      </p:cBhvr>
                                    </p:animEffect>
                                  </p:childTnLst>
                                </p:cTn>
                              </p:par>
                            </p:childTnLst>
                          </p:cTn>
                        </p:par>
                        <p:par>
                          <p:cTn id="87" fill="hold">
                            <p:stCondLst>
                              <p:cond delay="232500"/>
                            </p:stCondLst>
                            <p:childTnLst>
                              <p:par>
                                <p:cTn id="88" presetID="10" presetClass="entr" presetSubtype="0" fill="hold" grpId="22" nodeType="afterEffect">
                                  <p:stCondLst>
                                    <p:cond delay="800"/>
                                  </p:stCondLst>
                                  <p:childTnLst>
                                    <p:set>
                                      <p:cBhvr>
                                        <p:cTn id="89" dur="indefinite" fill="hold"/>
                                        <p:tgtEl>
                                          <p:spTgt spid="191"/>
                                        </p:tgtEl>
                                        <p:attrNameLst>
                                          <p:attrName>style.visibility</p:attrName>
                                        </p:attrNameLst>
                                      </p:cBhvr>
                                      <p:to>
                                        <p:strVal val="visible"/>
                                      </p:to>
                                    </p:set>
                                    <p:animEffect transition="in" filter="fade">
                                      <p:cBhvr>
                                        <p:cTn id="90" dur="500"/>
                                        <p:tgtEl>
                                          <p:spTgt spid="191"/>
                                        </p:tgtEl>
                                      </p:cBhvr>
                                    </p:animEffect>
                                  </p:childTnLst>
                                </p:cTn>
                              </p:par>
                            </p:childTnLst>
                          </p:cTn>
                        </p:par>
                        <p:par>
                          <p:cTn id="91" fill="hold">
                            <p:stCondLst>
                              <p:cond delay="233800"/>
                            </p:stCondLst>
                            <p:childTnLst>
                              <p:par>
                                <p:cTn id="92" presetID="10" presetClass="entr" presetSubtype="0" fill="hold" grpId="23" nodeType="afterEffect">
                                  <p:stCondLst>
                                    <p:cond delay="900"/>
                                  </p:stCondLst>
                                  <p:childTnLst>
                                    <p:set>
                                      <p:cBhvr>
                                        <p:cTn id="93" dur="indefinite" fill="hold"/>
                                        <p:tgtEl>
                                          <p:spTgt spid="192"/>
                                        </p:tgtEl>
                                        <p:attrNameLst>
                                          <p:attrName>style.visibility</p:attrName>
                                        </p:attrNameLst>
                                      </p:cBhvr>
                                      <p:to>
                                        <p:strVal val="visible"/>
                                      </p:to>
                                    </p:set>
                                    <p:animEffect transition="in" filter="fade">
                                      <p:cBhvr>
                                        <p:cTn id="94" dur="500"/>
                                        <p:tgtEl>
                                          <p:spTgt spid="192"/>
                                        </p:tgtEl>
                                      </p:cBhvr>
                                    </p:animEffect>
                                  </p:childTnLst>
                                </p:cTn>
                              </p:par>
                            </p:childTnLst>
                          </p:cTn>
                        </p:par>
                        <p:par>
                          <p:cTn id="95" fill="hold">
                            <p:stCondLst>
                              <p:cond delay="235200"/>
                            </p:stCondLst>
                            <p:childTnLst>
                              <p:par>
                                <p:cTn id="96" presetID="10" presetClass="entr" presetSubtype="0" fill="hold" grpId="24" nodeType="afterEffect">
                                  <p:stCondLst>
                                    <p:cond delay="1000"/>
                                  </p:stCondLst>
                                  <p:childTnLst>
                                    <p:set>
                                      <p:cBhvr>
                                        <p:cTn id="97" dur="indefinite" fill="hold"/>
                                        <p:tgtEl>
                                          <p:spTgt spid="189"/>
                                        </p:tgtEl>
                                        <p:attrNameLst>
                                          <p:attrName>style.visibility</p:attrName>
                                        </p:attrNameLst>
                                      </p:cBhvr>
                                      <p:to>
                                        <p:strVal val="visible"/>
                                      </p:to>
                                    </p:set>
                                    <p:animEffect transition="in" filter="fade">
                                      <p:cBhvr>
                                        <p:cTn id="98" dur="500"/>
                                        <p:tgtEl>
                                          <p:spTgt spid="189"/>
                                        </p:tgtEl>
                                      </p:cBhvr>
                                    </p:animEffect>
                                  </p:childTnLst>
                                </p:cTn>
                              </p:par>
                            </p:childTnLst>
                          </p:cTn>
                        </p:par>
                        <p:par>
                          <p:cTn id="99" fill="hold">
                            <p:stCondLst>
                              <p:cond delay="236700"/>
                            </p:stCondLst>
                            <p:childTnLst>
                              <p:par>
                                <p:cTn id="100" presetID="10" presetClass="entr" presetSubtype="0" fill="hold" grpId="25" nodeType="afterEffect">
                                  <p:stCondLst>
                                    <p:cond delay="1100"/>
                                  </p:stCondLst>
                                  <p:childTnLst>
                                    <p:set>
                                      <p:cBhvr>
                                        <p:cTn id="101" dur="indefinite" fill="hold"/>
                                        <p:tgtEl>
                                          <p:spTgt spid="173"/>
                                        </p:tgtEl>
                                        <p:attrNameLst>
                                          <p:attrName>style.visibility</p:attrName>
                                        </p:attrNameLst>
                                      </p:cBhvr>
                                      <p:to>
                                        <p:strVal val="visible"/>
                                      </p:to>
                                    </p:set>
                                    <p:animEffect transition="in" filter="fade">
                                      <p:cBhvr>
                                        <p:cTn id="102" dur="500"/>
                                        <p:tgtEl>
                                          <p:spTgt spid="173"/>
                                        </p:tgtEl>
                                      </p:cBhvr>
                                    </p:animEffect>
                                  </p:childTnLst>
                                </p:cTn>
                              </p:par>
                            </p:childTnLst>
                          </p:cTn>
                        </p:par>
                        <p:par>
                          <p:cTn id="103" fill="hold">
                            <p:stCondLst>
                              <p:cond delay="238300"/>
                            </p:stCondLst>
                            <p:childTnLst>
                              <p:par>
                                <p:cTn id="104" presetID="10" presetClass="entr" presetSubtype="0" fill="hold" grpId="26" nodeType="afterEffect">
                                  <p:stCondLst>
                                    <p:cond delay="1100"/>
                                  </p:stCondLst>
                                  <p:childTnLst>
                                    <p:set>
                                      <p:cBhvr>
                                        <p:cTn id="105" dur="indefinite" fill="hold"/>
                                        <p:tgtEl>
                                          <p:spTgt spid="195"/>
                                        </p:tgtEl>
                                        <p:attrNameLst>
                                          <p:attrName>style.visibility</p:attrName>
                                        </p:attrNameLst>
                                      </p:cBhvr>
                                      <p:to>
                                        <p:strVal val="visible"/>
                                      </p:to>
                                    </p:set>
                                    <p:animEffect transition="in" filter="fade">
                                      <p:cBhvr>
                                        <p:cTn id="106" dur="500"/>
                                        <p:tgtEl>
                                          <p:spTgt spid="195"/>
                                        </p:tgtEl>
                                      </p:cBhvr>
                                    </p:animEffect>
                                  </p:childTnLst>
                                </p:cTn>
                              </p:par>
                            </p:childTnLst>
                          </p:cTn>
                        </p:par>
                        <p:par>
                          <p:cTn id="107" fill="hold">
                            <p:stCondLst>
                              <p:cond delay="239900"/>
                            </p:stCondLst>
                            <p:childTnLst>
                              <p:par>
                                <p:cTn id="108" presetID="10" presetClass="entr" presetSubtype="0" fill="hold" grpId="27" nodeType="afterEffect">
                                  <p:stCondLst>
                                    <p:cond delay="1100"/>
                                  </p:stCondLst>
                                  <p:childTnLst>
                                    <p:set>
                                      <p:cBhvr>
                                        <p:cTn id="109" dur="indefinite" fill="hold"/>
                                        <p:tgtEl>
                                          <p:spTgt spid="196"/>
                                        </p:tgtEl>
                                        <p:attrNameLst>
                                          <p:attrName>style.visibility</p:attrName>
                                        </p:attrNameLst>
                                      </p:cBhvr>
                                      <p:to>
                                        <p:strVal val="visible"/>
                                      </p:to>
                                    </p:set>
                                    <p:animEffect transition="in" filter="fade">
                                      <p:cBhvr>
                                        <p:cTn id="110" dur="500"/>
                                        <p:tgtEl>
                                          <p:spTgt spid="196"/>
                                        </p:tgtEl>
                                      </p:cBhvr>
                                    </p:animEffect>
                                  </p:childTnLst>
                                </p:cTn>
                              </p:par>
                            </p:childTnLst>
                          </p:cTn>
                        </p:par>
                        <p:par>
                          <p:cTn id="111" fill="hold">
                            <p:stCondLst>
                              <p:cond delay="241500"/>
                            </p:stCondLst>
                            <p:childTnLst>
                              <p:par>
                                <p:cTn id="112" presetID="10" presetClass="entr" presetSubtype="0" fill="hold" grpId="28" nodeType="afterEffect">
                                  <p:stCondLst>
                                    <p:cond delay="0"/>
                                  </p:stCondLst>
                                  <p:childTnLst>
                                    <p:set>
                                      <p:cBhvr>
                                        <p:cTn id="113" dur="indefinite" fill="hold"/>
                                        <p:tgtEl>
                                          <p:spTgt spid="197"/>
                                        </p:tgtEl>
                                        <p:attrNameLst>
                                          <p:attrName>style.visibility</p:attrName>
                                        </p:attrNameLst>
                                      </p:cBhvr>
                                      <p:to>
                                        <p:strVal val="visible"/>
                                      </p:to>
                                    </p:set>
                                    <p:animEffect transition="in" filter="fade">
                                      <p:cBhvr>
                                        <p:cTn id="114" dur="500"/>
                                        <p:tgtEl>
                                          <p:spTgt spid="197"/>
                                        </p:tgtEl>
                                      </p:cBhvr>
                                    </p:animEffect>
                                  </p:childTnLst>
                                </p:cTn>
                              </p:par>
                            </p:childTnLst>
                          </p:cTn>
                        </p:par>
                        <p:par>
                          <p:cTn id="115" fill="hold">
                            <p:stCondLst>
                              <p:cond delay="242000"/>
                            </p:stCondLst>
                            <p:childTnLst>
                              <p:par>
                                <p:cTn id="116" presetID="10" presetClass="entr" presetSubtype="0" fill="hold" grpId="29" nodeType="afterEffect">
                                  <p:stCondLst>
                                    <p:cond delay="0"/>
                                  </p:stCondLst>
                                  <p:childTnLst>
                                    <p:set>
                                      <p:cBhvr>
                                        <p:cTn id="117" dur="indefinite" fill="hold"/>
                                        <p:tgtEl>
                                          <p:spTgt spid="199"/>
                                        </p:tgtEl>
                                        <p:attrNameLst>
                                          <p:attrName>style.visibility</p:attrName>
                                        </p:attrNameLst>
                                      </p:cBhvr>
                                      <p:to>
                                        <p:strVal val="visible"/>
                                      </p:to>
                                    </p:set>
                                    <p:animEffect transition="in" filter="fade">
                                      <p:cBhvr>
                                        <p:cTn id="118" dur="500"/>
                                        <p:tgtEl>
                                          <p:spTgt spid="19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9" fill="hold" display="0">
                  <p:stCondLst>
                    <p:cond delay="indefinite"/>
                  </p:stCondLst>
                </p:cTn>
                <p:tgtEl>
                  <p:spTgt spid="198"/>
                </p:tgtEl>
              </p:cMediaNode>
            </p:audio>
          </p:childTnLst>
        </p:cTn>
      </p:par>
    </p:tnLst>
    <p:bldLst>
      <p:bldP spid="159" grpId="4" animBg="1" advAuto="0"/>
      <p:bldP spid="160" grpId="5" animBg="1" advAuto="0"/>
      <p:bldP spid="161" grpId="6" animBg="1" advAuto="0"/>
      <p:bldP spid="162" grpId="7" animBg="1" advAuto="0"/>
      <p:bldP spid="163" grpId="8" animBg="1" advAuto="0"/>
      <p:bldP spid="164" grpId="9" animBg="1" advAuto="0"/>
      <p:bldP spid="165" grpId="13" animBg="1" advAuto="0"/>
      <p:bldP spid="166" grpId="12" animBg="1" advAuto="0"/>
      <p:bldP spid="167" grpId="11" animBg="1" advAuto="0"/>
      <p:bldP spid="168" grpId="10" animBg="1" advAuto="0"/>
      <p:bldP spid="169" grpId="14" animBg="1" advAuto="0"/>
      <p:bldP spid="170" grpId="3" animBg="1" advAuto="0"/>
      <p:bldP spid="171" grpId="2" animBg="1" advAuto="0"/>
      <p:bldP spid="172" grpId="15" animBg="1" advAuto="0"/>
      <p:bldP spid="173" grpId="25" animBg="1" advAuto="0"/>
      <p:bldP spid="174" grpId="20" animBg="1" advAuto="0"/>
      <p:bldP spid="177" grpId="17" animBg="1" advAuto="0"/>
      <p:bldP spid="180" grpId="21" animBg="1" advAuto="0"/>
      <p:bldP spid="183" grpId="16" animBg="1" advAuto="0"/>
      <p:bldP spid="186" grpId="19" animBg="1" advAuto="0"/>
      <p:bldP spid="189" grpId="24" animBg="1" advAuto="0"/>
      <p:bldP spid="190" grpId="18" animBg="1" advAuto="0"/>
      <p:bldP spid="191" grpId="22" animBg="1" advAuto="0"/>
      <p:bldP spid="192" grpId="23" animBg="1" advAuto="0"/>
      <p:bldP spid="195" grpId="26" animBg="1" advAuto="0"/>
      <p:bldP spid="196" grpId="27" animBg="1" advAuto="0"/>
      <p:bldP spid="197" grpId="28" animBg="1" advAuto="0"/>
      <p:bldP spid="199" grpId="29"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同理心"/>
          <p:cNvSpPr txBox="1"/>
          <p:nvPr/>
        </p:nvSpPr>
        <p:spPr>
          <a:xfrm>
            <a:off x="986029" y="1952069"/>
            <a:ext cx="789941" cy="408941"/>
          </a:xfrm>
          <a:prstGeom prst="rect">
            <a:avLst/>
          </a:prstGeom>
          <a:ln w="12700">
            <a:miter lim="400000"/>
          </a:ln>
        </p:spPr>
        <p:txBody>
          <a:bodyPr wrap="none" lIns="45719" rIns="45719">
            <a:spAutoFit/>
          </a:bodyPr>
          <a:lstStyle>
            <a:lvl1pPr>
              <a:defRPr>
                <a:solidFill>
                  <a:srgbClr val="0433FF"/>
                </a:solidFill>
                <a:latin typeface="Abadi MT Condensed Extra Bold"/>
                <a:ea typeface="Abadi MT Condensed Extra Bold"/>
                <a:cs typeface="Abadi MT Condensed Extra Bold"/>
                <a:sym typeface="Abadi MT Condensed Extra Bold"/>
              </a:defRPr>
            </a:lvl1pPr>
          </a:lstStyle>
          <a:p>
            <a:r>
              <a:t>同理心</a:t>
            </a:r>
          </a:p>
        </p:txBody>
      </p:sp>
      <p:sp>
        <p:nvSpPr>
          <p:cNvPr id="208" name="Empathy"/>
          <p:cNvSpPr txBox="1"/>
          <p:nvPr/>
        </p:nvSpPr>
        <p:spPr>
          <a:xfrm>
            <a:off x="898360" y="1679012"/>
            <a:ext cx="866290" cy="358141"/>
          </a:xfrm>
          <a:prstGeom prst="rect">
            <a:avLst/>
          </a:prstGeom>
          <a:ln w="12700">
            <a:miter lim="400000"/>
          </a:ln>
        </p:spPr>
        <p:txBody>
          <a:bodyPr wrap="none" lIns="45719" rIns="45719">
            <a:spAutoFit/>
          </a:bodyPr>
          <a:lstStyle>
            <a:lvl1pPr>
              <a:defRPr>
                <a:latin typeface="Abadi MT Condensed Extra Bold"/>
                <a:ea typeface="Abadi MT Condensed Extra Bold"/>
                <a:cs typeface="Abadi MT Condensed Extra Bold"/>
                <a:sym typeface="Abadi MT Condensed Extra Bold"/>
              </a:defRPr>
            </a:lvl1pPr>
          </a:lstStyle>
          <a:p>
            <a:r>
              <a:t>Empathy</a:t>
            </a:r>
          </a:p>
        </p:txBody>
      </p:sp>
      <p:sp>
        <p:nvSpPr>
          <p:cNvPr id="209" name="2023竞赛主题"/>
          <p:cNvSpPr txBox="1"/>
          <p:nvPr/>
        </p:nvSpPr>
        <p:spPr>
          <a:xfrm>
            <a:off x="682747" y="261541"/>
            <a:ext cx="1485117" cy="408941"/>
          </a:xfrm>
          <a:prstGeom prst="rect">
            <a:avLst/>
          </a:prstGeom>
          <a:ln w="12700">
            <a:miter lim="400000"/>
          </a:ln>
        </p:spPr>
        <p:txBody>
          <a:bodyPr wrap="none" lIns="45719" rIns="45719">
            <a:spAutoFit/>
          </a:bodyPr>
          <a:lstStyle>
            <a:lvl1pPr>
              <a:defRPr>
                <a:latin typeface="Abadi MT Condensed Extra Bold"/>
                <a:ea typeface="Abadi MT Condensed Extra Bold"/>
                <a:cs typeface="Abadi MT Condensed Extra Bold"/>
                <a:sym typeface="Abadi MT Condensed Extra Bold"/>
              </a:defRPr>
            </a:lvl1pPr>
          </a:lstStyle>
          <a:p>
            <a:r>
              <a:t>2023竞赛主题</a:t>
            </a:r>
          </a:p>
        </p:txBody>
      </p:sp>
      <p:sp>
        <p:nvSpPr>
          <p:cNvPr id="210" name="『Empathy 同理心』连结联合国在2015年所倡议在2030年达成 「SDGs: Sustainable Development Goals / 可持续发展目标」，期许本校学生透过換位思考去设计，关怀社会去共同创造出美好的世界，以达到「将心比心，设身处地地为他人着想」的理念。"/>
          <p:cNvSpPr txBox="1"/>
          <p:nvPr/>
        </p:nvSpPr>
        <p:spPr>
          <a:xfrm>
            <a:off x="4415863" y="612956"/>
            <a:ext cx="4426023" cy="1325881"/>
          </a:xfrm>
          <a:prstGeom prst="rect">
            <a:avLst/>
          </a:prstGeom>
          <a:gradFill>
            <a:gsLst>
              <a:gs pos="0">
                <a:srgbClr val="FFFFFF"/>
              </a:gs>
              <a:gs pos="55000">
                <a:srgbClr val="F2F2F2"/>
              </a:gs>
              <a:gs pos="100000">
                <a:srgbClr val="A6A6A6"/>
              </a:gs>
            </a:gsLst>
            <a:lin ang="8100000"/>
          </a:gradFill>
          <a:ln w="12700">
            <a:miter lim="400000"/>
          </a:ln>
        </p:spPr>
        <p:txBody>
          <a:bodyPr lIns="45719" rIns="45719">
            <a:spAutoFit/>
          </a:bodyPr>
          <a:lstStyle>
            <a:lvl1pPr>
              <a:lnSpc>
                <a:spcPct val="110000"/>
              </a:lnSpc>
              <a:defRPr sz="1300">
                <a:latin typeface="Georgia" panose="02040502050405020303"/>
                <a:ea typeface="Georgia" panose="02040502050405020303"/>
                <a:cs typeface="Georgia" panose="02040502050405020303"/>
                <a:sym typeface="Georgia" panose="02040502050405020303"/>
              </a:defRPr>
            </a:lvl1pPr>
          </a:lstStyle>
          <a:p>
            <a:r>
              <a:t>『Empathy 同理心』连结联合国在2015年所倡议在2030年达成 「SDGs: Sustainable Development Goals / 可持续发展目标」，期许本校学生透过換位思考去设计，关怀社会去共同创造出美好的世界，以达到「将心比心，设身处地地为他人着想」的理念。</a:t>
            </a:r>
          </a:p>
        </p:txBody>
      </p:sp>
      <p:grpSp>
        <p:nvGrpSpPr>
          <p:cNvPr id="213" name="群組"/>
          <p:cNvGrpSpPr/>
          <p:nvPr/>
        </p:nvGrpSpPr>
        <p:grpSpPr>
          <a:xfrm>
            <a:off x="4415863" y="2055753"/>
            <a:ext cx="4624650" cy="2679130"/>
            <a:chOff x="0" y="0"/>
            <a:chExt cx="4624649" cy="2679128"/>
          </a:xfrm>
        </p:grpSpPr>
        <p:sp>
          <p:nvSpPr>
            <p:cNvPr id="211" name="矩形"/>
            <p:cNvSpPr/>
            <p:nvPr/>
          </p:nvSpPr>
          <p:spPr>
            <a:xfrm>
              <a:off x="0" y="0"/>
              <a:ext cx="4624650" cy="2679129"/>
            </a:xfrm>
            <a:prstGeom prst="rect">
              <a:avLst/>
            </a:prstGeom>
            <a:solidFill>
              <a:srgbClr val="FFFFFF"/>
            </a:solidFill>
            <a:ln w="12700" cap="flat">
              <a:noFill/>
              <a:miter lim="400000"/>
            </a:ln>
            <a:effectLst/>
          </p:spPr>
          <p:txBody>
            <a:bodyPr wrap="square" lIns="45719" tIns="45719" rIns="45719" bIns="45719" numCol="1" anchor="ctr">
              <a:noAutofit/>
            </a:bodyPr>
            <a:lstStyle/>
            <a:p/>
          </p:txBody>
        </p:sp>
        <p:pic>
          <p:nvPicPr>
            <p:cNvPr id="212" name="影像" descr="影像"/>
            <p:cNvPicPr>
              <a:picLocks noChangeAspect="1"/>
            </p:cNvPicPr>
            <p:nvPr/>
          </p:nvPicPr>
          <p:blipFill>
            <a:blip r:embed="rId1"/>
            <a:srcRect b="4456"/>
            <a:stretch>
              <a:fillRect/>
            </a:stretch>
          </p:blipFill>
          <p:spPr>
            <a:xfrm>
              <a:off x="62937" y="47140"/>
              <a:ext cx="4547515" cy="2584716"/>
            </a:xfrm>
            <a:prstGeom prst="rect">
              <a:avLst/>
            </a:prstGeom>
            <a:ln w="12700" cap="flat">
              <a:noFill/>
              <a:miter lim="400000"/>
              <a:headEnd/>
              <a:tailEnd/>
            </a:ln>
            <a:effectLst/>
          </p:spPr>
        </p:pic>
      </p:grpSp>
      <p:pic>
        <p:nvPicPr>
          <p:cNvPr id="214" name="影像" descr="影像"/>
          <p:cNvPicPr>
            <a:picLocks noChangeAspect="1"/>
          </p:cNvPicPr>
          <p:nvPr/>
        </p:nvPicPr>
        <p:blipFill>
          <a:blip r:embed="rId2"/>
          <a:srcRect l="20771" t="10083" r="17606" b="10395"/>
          <a:stretch>
            <a:fillRect/>
          </a:stretch>
        </p:blipFill>
        <p:spPr>
          <a:xfrm>
            <a:off x="984468" y="700138"/>
            <a:ext cx="793062" cy="1023417"/>
          </a:xfrm>
          <a:custGeom>
            <a:avLst/>
            <a:gdLst/>
            <a:ahLst/>
            <a:cxnLst>
              <a:cxn ang="0">
                <a:pos x="wd2" y="hd2"/>
              </a:cxn>
              <a:cxn ang="5400000">
                <a:pos x="wd2" y="hd2"/>
              </a:cxn>
              <a:cxn ang="10800000">
                <a:pos x="wd2" y="hd2"/>
              </a:cxn>
              <a:cxn ang="16200000">
                <a:pos x="wd2" y="hd2"/>
              </a:cxn>
            </a:cxnLst>
            <a:rect l="0" t="0" r="r" b="b"/>
            <a:pathLst>
              <a:path w="21580" h="21587" extrusionOk="0">
                <a:moveTo>
                  <a:pt x="10162" y="0"/>
                </a:moveTo>
                <a:cubicBezTo>
                  <a:pt x="9514" y="2"/>
                  <a:pt x="9499" y="0"/>
                  <a:pt x="9319" y="75"/>
                </a:cubicBezTo>
                <a:cubicBezTo>
                  <a:pt x="9065" y="181"/>
                  <a:pt x="9040" y="199"/>
                  <a:pt x="8952" y="268"/>
                </a:cubicBezTo>
                <a:cubicBezTo>
                  <a:pt x="8909" y="301"/>
                  <a:pt x="8855" y="326"/>
                  <a:pt x="8833" y="326"/>
                </a:cubicBezTo>
                <a:cubicBezTo>
                  <a:pt x="8811" y="326"/>
                  <a:pt x="8696" y="390"/>
                  <a:pt x="8574" y="469"/>
                </a:cubicBezTo>
                <a:cubicBezTo>
                  <a:pt x="8453" y="547"/>
                  <a:pt x="8297" y="640"/>
                  <a:pt x="8239" y="669"/>
                </a:cubicBezTo>
                <a:cubicBezTo>
                  <a:pt x="8068" y="759"/>
                  <a:pt x="7662" y="1000"/>
                  <a:pt x="7311" y="1222"/>
                </a:cubicBezTo>
                <a:cubicBezTo>
                  <a:pt x="6972" y="1436"/>
                  <a:pt x="6894" y="1490"/>
                  <a:pt x="6835" y="1507"/>
                </a:cubicBezTo>
                <a:cubicBezTo>
                  <a:pt x="6802" y="1516"/>
                  <a:pt x="6771" y="1534"/>
                  <a:pt x="6771" y="1548"/>
                </a:cubicBezTo>
                <a:cubicBezTo>
                  <a:pt x="6771" y="1563"/>
                  <a:pt x="6713" y="1606"/>
                  <a:pt x="6641" y="1641"/>
                </a:cubicBezTo>
                <a:cubicBezTo>
                  <a:pt x="6569" y="1675"/>
                  <a:pt x="6380" y="1773"/>
                  <a:pt x="6231" y="1867"/>
                </a:cubicBezTo>
                <a:cubicBezTo>
                  <a:pt x="6081" y="1960"/>
                  <a:pt x="5953" y="2042"/>
                  <a:pt x="5939" y="2042"/>
                </a:cubicBezTo>
                <a:cubicBezTo>
                  <a:pt x="5925" y="2043"/>
                  <a:pt x="5805" y="2112"/>
                  <a:pt x="5680" y="2201"/>
                </a:cubicBezTo>
                <a:cubicBezTo>
                  <a:pt x="5555" y="2291"/>
                  <a:pt x="5446" y="2369"/>
                  <a:pt x="5431" y="2369"/>
                </a:cubicBezTo>
                <a:cubicBezTo>
                  <a:pt x="5417" y="2369"/>
                  <a:pt x="5317" y="2423"/>
                  <a:pt x="5216" y="2494"/>
                </a:cubicBezTo>
                <a:cubicBezTo>
                  <a:pt x="5114" y="2566"/>
                  <a:pt x="4969" y="2659"/>
                  <a:pt x="4892" y="2695"/>
                </a:cubicBezTo>
                <a:cubicBezTo>
                  <a:pt x="4814" y="2732"/>
                  <a:pt x="4572" y="2880"/>
                  <a:pt x="4341" y="3030"/>
                </a:cubicBezTo>
                <a:cubicBezTo>
                  <a:pt x="4110" y="3180"/>
                  <a:pt x="3875" y="3318"/>
                  <a:pt x="3822" y="3340"/>
                </a:cubicBezTo>
                <a:cubicBezTo>
                  <a:pt x="3770" y="3362"/>
                  <a:pt x="3611" y="3464"/>
                  <a:pt x="3477" y="3558"/>
                </a:cubicBezTo>
                <a:cubicBezTo>
                  <a:pt x="3343" y="3651"/>
                  <a:pt x="3224" y="3725"/>
                  <a:pt x="3207" y="3725"/>
                </a:cubicBezTo>
                <a:cubicBezTo>
                  <a:pt x="3190" y="3725"/>
                  <a:pt x="3121" y="3765"/>
                  <a:pt x="3056" y="3817"/>
                </a:cubicBezTo>
                <a:cubicBezTo>
                  <a:pt x="2990" y="3869"/>
                  <a:pt x="2918" y="3909"/>
                  <a:pt x="2894" y="3909"/>
                </a:cubicBezTo>
                <a:cubicBezTo>
                  <a:pt x="2869" y="3909"/>
                  <a:pt x="2838" y="3939"/>
                  <a:pt x="2818" y="3968"/>
                </a:cubicBezTo>
                <a:cubicBezTo>
                  <a:pt x="2798" y="3997"/>
                  <a:pt x="2743" y="4024"/>
                  <a:pt x="2699" y="4035"/>
                </a:cubicBezTo>
                <a:cubicBezTo>
                  <a:pt x="2656" y="4045"/>
                  <a:pt x="2522" y="4125"/>
                  <a:pt x="2397" y="4211"/>
                </a:cubicBezTo>
                <a:cubicBezTo>
                  <a:pt x="2272" y="4296"/>
                  <a:pt x="2127" y="4376"/>
                  <a:pt x="2084" y="4386"/>
                </a:cubicBezTo>
                <a:cubicBezTo>
                  <a:pt x="2040" y="4397"/>
                  <a:pt x="1985" y="4433"/>
                  <a:pt x="1965" y="4462"/>
                </a:cubicBezTo>
                <a:cubicBezTo>
                  <a:pt x="1945" y="4491"/>
                  <a:pt x="1915" y="4512"/>
                  <a:pt x="1889" y="4512"/>
                </a:cubicBezTo>
                <a:cubicBezTo>
                  <a:pt x="1864" y="4512"/>
                  <a:pt x="1807" y="4539"/>
                  <a:pt x="1771" y="4571"/>
                </a:cubicBezTo>
                <a:cubicBezTo>
                  <a:pt x="1734" y="4603"/>
                  <a:pt x="1631" y="4664"/>
                  <a:pt x="1533" y="4713"/>
                </a:cubicBezTo>
                <a:cubicBezTo>
                  <a:pt x="1247" y="4856"/>
                  <a:pt x="790" y="5194"/>
                  <a:pt x="593" y="5408"/>
                </a:cubicBezTo>
                <a:cubicBezTo>
                  <a:pt x="547" y="5458"/>
                  <a:pt x="461" y="5568"/>
                  <a:pt x="410" y="5650"/>
                </a:cubicBezTo>
                <a:cubicBezTo>
                  <a:pt x="359" y="5733"/>
                  <a:pt x="309" y="5817"/>
                  <a:pt x="291" y="5843"/>
                </a:cubicBezTo>
                <a:cubicBezTo>
                  <a:pt x="274" y="5869"/>
                  <a:pt x="259" y="5927"/>
                  <a:pt x="259" y="5969"/>
                </a:cubicBezTo>
                <a:cubicBezTo>
                  <a:pt x="259" y="6011"/>
                  <a:pt x="240" y="6059"/>
                  <a:pt x="215" y="6077"/>
                </a:cubicBezTo>
                <a:cubicBezTo>
                  <a:pt x="182" y="6104"/>
                  <a:pt x="169" y="6501"/>
                  <a:pt x="162" y="7819"/>
                </a:cubicBezTo>
                <a:cubicBezTo>
                  <a:pt x="155" y="8907"/>
                  <a:pt x="141" y="9542"/>
                  <a:pt x="118" y="9577"/>
                </a:cubicBezTo>
                <a:cubicBezTo>
                  <a:pt x="81" y="9634"/>
                  <a:pt x="86" y="10649"/>
                  <a:pt x="129" y="10966"/>
                </a:cubicBezTo>
                <a:cubicBezTo>
                  <a:pt x="144" y="11078"/>
                  <a:pt x="143" y="11148"/>
                  <a:pt x="118" y="11167"/>
                </a:cubicBezTo>
                <a:cubicBezTo>
                  <a:pt x="92" y="11188"/>
                  <a:pt x="75" y="11498"/>
                  <a:pt x="75" y="12147"/>
                </a:cubicBezTo>
                <a:cubicBezTo>
                  <a:pt x="75" y="12820"/>
                  <a:pt x="72" y="13109"/>
                  <a:pt x="43" y="13151"/>
                </a:cubicBezTo>
                <a:cubicBezTo>
                  <a:pt x="-14" y="13233"/>
                  <a:pt x="-14" y="14899"/>
                  <a:pt x="43" y="14943"/>
                </a:cubicBezTo>
                <a:cubicBezTo>
                  <a:pt x="64" y="14959"/>
                  <a:pt x="75" y="15029"/>
                  <a:pt x="75" y="15102"/>
                </a:cubicBezTo>
                <a:cubicBezTo>
                  <a:pt x="75" y="15174"/>
                  <a:pt x="108" y="15272"/>
                  <a:pt x="140" y="15319"/>
                </a:cubicBezTo>
                <a:cubicBezTo>
                  <a:pt x="174" y="15369"/>
                  <a:pt x="199" y="15456"/>
                  <a:pt x="194" y="15520"/>
                </a:cubicBezTo>
                <a:cubicBezTo>
                  <a:pt x="189" y="15582"/>
                  <a:pt x="195" y="15644"/>
                  <a:pt x="215" y="15654"/>
                </a:cubicBezTo>
                <a:cubicBezTo>
                  <a:pt x="236" y="15664"/>
                  <a:pt x="259" y="15692"/>
                  <a:pt x="259" y="15721"/>
                </a:cubicBezTo>
                <a:cubicBezTo>
                  <a:pt x="259" y="15772"/>
                  <a:pt x="269" y="15800"/>
                  <a:pt x="356" y="15931"/>
                </a:cubicBezTo>
                <a:cubicBezTo>
                  <a:pt x="378" y="15964"/>
                  <a:pt x="399" y="16012"/>
                  <a:pt x="399" y="16039"/>
                </a:cubicBezTo>
                <a:cubicBezTo>
                  <a:pt x="399" y="16067"/>
                  <a:pt x="425" y="16113"/>
                  <a:pt x="464" y="16140"/>
                </a:cubicBezTo>
                <a:cubicBezTo>
                  <a:pt x="502" y="16167"/>
                  <a:pt x="539" y="16206"/>
                  <a:pt x="539" y="16224"/>
                </a:cubicBezTo>
                <a:cubicBezTo>
                  <a:pt x="539" y="16284"/>
                  <a:pt x="783" y="16636"/>
                  <a:pt x="885" y="16717"/>
                </a:cubicBezTo>
                <a:cubicBezTo>
                  <a:pt x="942" y="16763"/>
                  <a:pt x="993" y="16811"/>
                  <a:pt x="993" y="16826"/>
                </a:cubicBezTo>
                <a:cubicBezTo>
                  <a:pt x="993" y="16861"/>
                  <a:pt x="1554" y="17295"/>
                  <a:pt x="1598" y="17295"/>
                </a:cubicBezTo>
                <a:cubicBezTo>
                  <a:pt x="1616" y="17295"/>
                  <a:pt x="1729" y="17363"/>
                  <a:pt x="1846" y="17446"/>
                </a:cubicBezTo>
                <a:cubicBezTo>
                  <a:pt x="1964" y="17528"/>
                  <a:pt x="2143" y="17626"/>
                  <a:pt x="2246" y="17663"/>
                </a:cubicBezTo>
                <a:cubicBezTo>
                  <a:pt x="2348" y="17701"/>
                  <a:pt x="2429" y="17741"/>
                  <a:pt x="2429" y="17755"/>
                </a:cubicBezTo>
                <a:cubicBezTo>
                  <a:pt x="2429" y="17770"/>
                  <a:pt x="2499" y="17808"/>
                  <a:pt x="2581" y="17839"/>
                </a:cubicBezTo>
                <a:cubicBezTo>
                  <a:pt x="2795" y="17921"/>
                  <a:pt x="2875" y="17964"/>
                  <a:pt x="2948" y="18015"/>
                </a:cubicBezTo>
                <a:cubicBezTo>
                  <a:pt x="2983" y="18040"/>
                  <a:pt x="3018" y="18057"/>
                  <a:pt x="3034" y="18057"/>
                </a:cubicBezTo>
                <a:cubicBezTo>
                  <a:pt x="3050" y="18057"/>
                  <a:pt x="3149" y="18115"/>
                  <a:pt x="3250" y="18182"/>
                </a:cubicBezTo>
                <a:cubicBezTo>
                  <a:pt x="3352" y="18250"/>
                  <a:pt x="3461" y="18300"/>
                  <a:pt x="3488" y="18300"/>
                </a:cubicBezTo>
                <a:cubicBezTo>
                  <a:pt x="3514" y="18300"/>
                  <a:pt x="3583" y="18339"/>
                  <a:pt x="3650" y="18383"/>
                </a:cubicBezTo>
                <a:cubicBezTo>
                  <a:pt x="3716" y="18428"/>
                  <a:pt x="3791" y="18458"/>
                  <a:pt x="3812" y="18459"/>
                </a:cubicBezTo>
                <a:cubicBezTo>
                  <a:pt x="3832" y="18459"/>
                  <a:pt x="3889" y="18500"/>
                  <a:pt x="3941" y="18542"/>
                </a:cubicBezTo>
                <a:cubicBezTo>
                  <a:pt x="3994" y="18585"/>
                  <a:pt x="4106" y="18644"/>
                  <a:pt x="4190" y="18676"/>
                </a:cubicBezTo>
                <a:cubicBezTo>
                  <a:pt x="4274" y="18709"/>
                  <a:pt x="4360" y="18755"/>
                  <a:pt x="4384" y="18777"/>
                </a:cubicBezTo>
                <a:cubicBezTo>
                  <a:pt x="4408" y="18799"/>
                  <a:pt x="4452" y="18819"/>
                  <a:pt x="4470" y="18819"/>
                </a:cubicBezTo>
                <a:cubicBezTo>
                  <a:pt x="4489" y="18819"/>
                  <a:pt x="4547" y="18850"/>
                  <a:pt x="4600" y="18894"/>
                </a:cubicBezTo>
                <a:cubicBezTo>
                  <a:pt x="4653" y="18938"/>
                  <a:pt x="4738" y="18984"/>
                  <a:pt x="4794" y="18994"/>
                </a:cubicBezTo>
                <a:cubicBezTo>
                  <a:pt x="4850" y="19005"/>
                  <a:pt x="4973" y="19071"/>
                  <a:pt x="5064" y="19137"/>
                </a:cubicBezTo>
                <a:cubicBezTo>
                  <a:pt x="5156" y="19203"/>
                  <a:pt x="5270" y="19270"/>
                  <a:pt x="5324" y="19287"/>
                </a:cubicBezTo>
                <a:cubicBezTo>
                  <a:pt x="5377" y="19305"/>
                  <a:pt x="5447" y="19335"/>
                  <a:pt x="5475" y="19354"/>
                </a:cubicBezTo>
                <a:cubicBezTo>
                  <a:pt x="5531" y="19393"/>
                  <a:pt x="5864" y="19547"/>
                  <a:pt x="6101" y="19647"/>
                </a:cubicBezTo>
                <a:cubicBezTo>
                  <a:pt x="6186" y="19683"/>
                  <a:pt x="6326" y="19762"/>
                  <a:pt x="6414" y="19823"/>
                </a:cubicBezTo>
                <a:cubicBezTo>
                  <a:pt x="6503" y="19884"/>
                  <a:pt x="6628" y="19958"/>
                  <a:pt x="6695" y="19982"/>
                </a:cubicBezTo>
                <a:cubicBezTo>
                  <a:pt x="6842" y="20035"/>
                  <a:pt x="6982" y="20104"/>
                  <a:pt x="7170" y="20217"/>
                </a:cubicBezTo>
                <a:cubicBezTo>
                  <a:pt x="7247" y="20263"/>
                  <a:pt x="7390" y="20331"/>
                  <a:pt x="7483" y="20367"/>
                </a:cubicBezTo>
                <a:cubicBezTo>
                  <a:pt x="7577" y="20403"/>
                  <a:pt x="7715" y="20479"/>
                  <a:pt x="7797" y="20535"/>
                </a:cubicBezTo>
                <a:cubicBezTo>
                  <a:pt x="7878" y="20591"/>
                  <a:pt x="7985" y="20642"/>
                  <a:pt x="8034" y="20652"/>
                </a:cubicBezTo>
                <a:cubicBezTo>
                  <a:pt x="8083" y="20662"/>
                  <a:pt x="8175" y="20700"/>
                  <a:pt x="8228" y="20744"/>
                </a:cubicBezTo>
                <a:cubicBezTo>
                  <a:pt x="8282" y="20788"/>
                  <a:pt x="8341" y="20828"/>
                  <a:pt x="8358" y="20828"/>
                </a:cubicBezTo>
                <a:cubicBezTo>
                  <a:pt x="8375" y="20828"/>
                  <a:pt x="8449" y="20868"/>
                  <a:pt x="8531" y="20920"/>
                </a:cubicBezTo>
                <a:cubicBezTo>
                  <a:pt x="8613" y="20972"/>
                  <a:pt x="8701" y="21012"/>
                  <a:pt x="8725" y="21012"/>
                </a:cubicBezTo>
                <a:cubicBezTo>
                  <a:pt x="8749" y="21012"/>
                  <a:pt x="8841" y="21063"/>
                  <a:pt x="8930" y="21121"/>
                </a:cubicBezTo>
                <a:cubicBezTo>
                  <a:pt x="9095" y="21227"/>
                  <a:pt x="9483" y="21422"/>
                  <a:pt x="9524" y="21422"/>
                </a:cubicBezTo>
                <a:cubicBezTo>
                  <a:pt x="9537" y="21422"/>
                  <a:pt x="9581" y="21445"/>
                  <a:pt x="9632" y="21472"/>
                </a:cubicBezTo>
                <a:cubicBezTo>
                  <a:pt x="9683" y="21500"/>
                  <a:pt x="9780" y="21540"/>
                  <a:pt x="9838" y="21556"/>
                </a:cubicBezTo>
                <a:cubicBezTo>
                  <a:pt x="9969" y="21592"/>
                  <a:pt x="10618" y="21598"/>
                  <a:pt x="10788" y="21564"/>
                </a:cubicBezTo>
                <a:cubicBezTo>
                  <a:pt x="10858" y="21551"/>
                  <a:pt x="11031" y="21524"/>
                  <a:pt x="11166" y="21506"/>
                </a:cubicBezTo>
                <a:cubicBezTo>
                  <a:pt x="11301" y="21487"/>
                  <a:pt x="11441" y="21449"/>
                  <a:pt x="11479" y="21431"/>
                </a:cubicBezTo>
                <a:cubicBezTo>
                  <a:pt x="11518" y="21412"/>
                  <a:pt x="11613" y="21382"/>
                  <a:pt x="11695" y="21364"/>
                </a:cubicBezTo>
                <a:cubicBezTo>
                  <a:pt x="11777" y="21345"/>
                  <a:pt x="11929" y="21280"/>
                  <a:pt x="12030" y="21213"/>
                </a:cubicBezTo>
                <a:cubicBezTo>
                  <a:pt x="12131" y="21146"/>
                  <a:pt x="12275" y="21062"/>
                  <a:pt x="12343" y="21029"/>
                </a:cubicBezTo>
                <a:cubicBezTo>
                  <a:pt x="12411" y="20995"/>
                  <a:pt x="12551" y="20886"/>
                  <a:pt x="12656" y="20786"/>
                </a:cubicBezTo>
                <a:cubicBezTo>
                  <a:pt x="12896" y="20558"/>
                  <a:pt x="13573" y="20007"/>
                  <a:pt x="13617" y="20007"/>
                </a:cubicBezTo>
                <a:cubicBezTo>
                  <a:pt x="13636" y="20007"/>
                  <a:pt x="13787" y="19913"/>
                  <a:pt x="13952" y="19790"/>
                </a:cubicBezTo>
                <a:cubicBezTo>
                  <a:pt x="14117" y="19667"/>
                  <a:pt x="14397" y="19475"/>
                  <a:pt x="14568" y="19363"/>
                </a:cubicBezTo>
                <a:cubicBezTo>
                  <a:pt x="14970" y="19099"/>
                  <a:pt x="15103" y="19000"/>
                  <a:pt x="15367" y="18794"/>
                </a:cubicBezTo>
                <a:cubicBezTo>
                  <a:pt x="15486" y="18700"/>
                  <a:pt x="15588" y="18626"/>
                  <a:pt x="15604" y="18626"/>
                </a:cubicBezTo>
                <a:cubicBezTo>
                  <a:pt x="15621" y="18626"/>
                  <a:pt x="15735" y="18550"/>
                  <a:pt x="15853" y="18459"/>
                </a:cubicBezTo>
                <a:cubicBezTo>
                  <a:pt x="16101" y="18265"/>
                  <a:pt x="17320" y="17405"/>
                  <a:pt x="17905" y="17010"/>
                </a:cubicBezTo>
                <a:cubicBezTo>
                  <a:pt x="18584" y="16552"/>
                  <a:pt x="18995" y="16267"/>
                  <a:pt x="19233" y="16090"/>
                </a:cubicBezTo>
                <a:cubicBezTo>
                  <a:pt x="19358" y="15996"/>
                  <a:pt x="19491" y="15911"/>
                  <a:pt x="19524" y="15897"/>
                </a:cubicBezTo>
                <a:cubicBezTo>
                  <a:pt x="19558" y="15883"/>
                  <a:pt x="19673" y="15808"/>
                  <a:pt x="19784" y="15730"/>
                </a:cubicBezTo>
                <a:cubicBezTo>
                  <a:pt x="20276" y="15383"/>
                  <a:pt x="20722" y="15079"/>
                  <a:pt x="21036" y="14884"/>
                </a:cubicBezTo>
                <a:cubicBezTo>
                  <a:pt x="21377" y="14673"/>
                  <a:pt x="21498" y="14560"/>
                  <a:pt x="21544" y="14382"/>
                </a:cubicBezTo>
                <a:cubicBezTo>
                  <a:pt x="21576" y="14258"/>
                  <a:pt x="21586" y="13234"/>
                  <a:pt x="21576" y="10129"/>
                </a:cubicBezTo>
                <a:cubicBezTo>
                  <a:pt x="21564" y="6313"/>
                  <a:pt x="21558" y="6033"/>
                  <a:pt x="21501" y="5893"/>
                </a:cubicBezTo>
                <a:cubicBezTo>
                  <a:pt x="21467" y="5811"/>
                  <a:pt x="21419" y="5707"/>
                  <a:pt x="21403" y="5659"/>
                </a:cubicBezTo>
                <a:cubicBezTo>
                  <a:pt x="21388" y="5610"/>
                  <a:pt x="21327" y="5483"/>
                  <a:pt x="21263" y="5383"/>
                </a:cubicBezTo>
                <a:cubicBezTo>
                  <a:pt x="21200" y="5282"/>
                  <a:pt x="21148" y="5189"/>
                  <a:pt x="21144" y="5173"/>
                </a:cubicBezTo>
                <a:cubicBezTo>
                  <a:pt x="21130" y="5114"/>
                  <a:pt x="20854" y="4836"/>
                  <a:pt x="20604" y="4629"/>
                </a:cubicBezTo>
                <a:cubicBezTo>
                  <a:pt x="20453" y="4503"/>
                  <a:pt x="20239" y="4362"/>
                  <a:pt x="20097" y="4294"/>
                </a:cubicBezTo>
                <a:cubicBezTo>
                  <a:pt x="19962" y="4230"/>
                  <a:pt x="19822" y="4151"/>
                  <a:pt x="19784" y="4127"/>
                </a:cubicBezTo>
                <a:cubicBezTo>
                  <a:pt x="19745" y="4102"/>
                  <a:pt x="19670" y="4076"/>
                  <a:pt x="19622" y="4060"/>
                </a:cubicBezTo>
                <a:cubicBezTo>
                  <a:pt x="19573" y="4044"/>
                  <a:pt x="19460" y="3984"/>
                  <a:pt x="19373" y="3934"/>
                </a:cubicBezTo>
                <a:cubicBezTo>
                  <a:pt x="19135" y="3798"/>
                  <a:pt x="18987" y="3725"/>
                  <a:pt x="18963" y="3725"/>
                </a:cubicBezTo>
                <a:cubicBezTo>
                  <a:pt x="18951" y="3725"/>
                  <a:pt x="18893" y="3692"/>
                  <a:pt x="18833" y="3658"/>
                </a:cubicBezTo>
                <a:cubicBezTo>
                  <a:pt x="18774" y="3624"/>
                  <a:pt x="18611" y="3547"/>
                  <a:pt x="18466" y="3482"/>
                </a:cubicBezTo>
                <a:cubicBezTo>
                  <a:pt x="18322" y="3417"/>
                  <a:pt x="18169" y="3342"/>
                  <a:pt x="18121" y="3315"/>
                </a:cubicBezTo>
                <a:cubicBezTo>
                  <a:pt x="18072" y="3287"/>
                  <a:pt x="17881" y="3200"/>
                  <a:pt x="17699" y="3122"/>
                </a:cubicBezTo>
                <a:cubicBezTo>
                  <a:pt x="17518" y="3045"/>
                  <a:pt x="17276" y="2933"/>
                  <a:pt x="17159" y="2871"/>
                </a:cubicBezTo>
                <a:cubicBezTo>
                  <a:pt x="17042" y="2809"/>
                  <a:pt x="16805" y="2701"/>
                  <a:pt x="16641" y="2628"/>
                </a:cubicBezTo>
                <a:cubicBezTo>
                  <a:pt x="16477" y="2556"/>
                  <a:pt x="16299" y="2469"/>
                  <a:pt x="16241" y="2436"/>
                </a:cubicBezTo>
                <a:cubicBezTo>
                  <a:pt x="16184" y="2403"/>
                  <a:pt x="16097" y="2370"/>
                  <a:pt x="16047" y="2361"/>
                </a:cubicBezTo>
                <a:cubicBezTo>
                  <a:pt x="15997" y="2351"/>
                  <a:pt x="15908" y="2311"/>
                  <a:pt x="15853" y="2277"/>
                </a:cubicBezTo>
                <a:cubicBezTo>
                  <a:pt x="15742" y="2210"/>
                  <a:pt x="15386" y="2042"/>
                  <a:pt x="15356" y="2042"/>
                </a:cubicBezTo>
                <a:cubicBezTo>
                  <a:pt x="15346" y="2042"/>
                  <a:pt x="15196" y="1971"/>
                  <a:pt x="15021" y="1883"/>
                </a:cubicBezTo>
                <a:cubicBezTo>
                  <a:pt x="14846" y="1796"/>
                  <a:pt x="14621" y="1689"/>
                  <a:pt x="14524" y="1649"/>
                </a:cubicBezTo>
                <a:cubicBezTo>
                  <a:pt x="14428" y="1609"/>
                  <a:pt x="14276" y="1542"/>
                  <a:pt x="14190" y="1498"/>
                </a:cubicBezTo>
                <a:cubicBezTo>
                  <a:pt x="14103" y="1455"/>
                  <a:pt x="13976" y="1392"/>
                  <a:pt x="13909" y="1364"/>
                </a:cubicBezTo>
                <a:cubicBezTo>
                  <a:pt x="13841" y="1336"/>
                  <a:pt x="13688" y="1265"/>
                  <a:pt x="13563" y="1205"/>
                </a:cubicBezTo>
                <a:cubicBezTo>
                  <a:pt x="13438" y="1146"/>
                  <a:pt x="13261" y="1067"/>
                  <a:pt x="13175" y="1029"/>
                </a:cubicBezTo>
                <a:cubicBezTo>
                  <a:pt x="12912" y="915"/>
                  <a:pt x="11902" y="439"/>
                  <a:pt x="11846" y="402"/>
                </a:cubicBezTo>
                <a:cubicBezTo>
                  <a:pt x="11817" y="383"/>
                  <a:pt x="11728" y="341"/>
                  <a:pt x="11641" y="310"/>
                </a:cubicBezTo>
                <a:cubicBezTo>
                  <a:pt x="11554" y="278"/>
                  <a:pt x="11428" y="225"/>
                  <a:pt x="11360" y="192"/>
                </a:cubicBezTo>
                <a:cubicBezTo>
                  <a:pt x="11293" y="160"/>
                  <a:pt x="11141" y="104"/>
                  <a:pt x="11025" y="67"/>
                </a:cubicBezTo>
                <a:cubicBezTo>
                  <a:pt x="10827" y="3"/>
                  <a:pt x="10780" y="-2"/>
                  <a:pt x="10162" y="0"/>
                </a:cubicBezTo>
                <a:close/>
              </a:path>
            </a:pathLst>
          </a:custGeom>
          <a:ln w="12700">
            <a:miter lim="400000"/>
            <a:headEnd/>
            <a:tailEnd/>
          </a:ln>
        </p:spPr>
      </p:pic>
    </p:spTree>
  </p:cSld>
  <p:clrMapOvr>
    <a:masterClrMapping/>
  </p:clrMapOvr>
  <mc:AlternateContent xmlns:mc="http://schemas.openxmlformats.org/markup-compatibility/2006">
    <mc:Choice xmlns:p14="http://schemas.microsoft.com/office/powerpoint/2010/main" Requires="p14">
      <p:transition spd="slow" p14:dur="1200">
        <p:fade thruBlk="1"/>
      </p:transition>
    </mc:Choice>
    <mc:Fallback>
      <p:transition spd="slow">
        <p:fade thruBlk="1"/>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同理心"/>
          <p:cNvSpPr txBox="1"/>
          <p:nvPr/>
        </p:nvSpPr>
        <p:spPr>
          <a:xfrm>
            <a:off x="986029" y="1917771"/>
            <a:ext cx="789941" cy="408941"/>
          </a:xfrm>
          <a:prstGeom prst="rect">
            <a:avLst/>
          </a:prstGeom>
          <a:ln w="12700">
            <a:miter lim="400000"/>
          </a:ln>
        </p:spPr>
        <p:txBody>
          <a:bodyPr wrap="none" lIns="45719" rIns="45719">
            <a:spAutoFit/>
          </a:bodyPr>
          <a:lstStyle>
            <a:lvl1pPr>
              <a:defRPr>
                <a:solidFill>
                  <a:srgbClr val="0433FF"/>
                </a:solidFill>
                <a:latin typeface="Abadi MT Condensed Extra Bold"/>
                <a:ea typeface="Abadi MT Condensed Extra Bold"/>
                <a:cs typeface="Abadi MT Condensed Extra Bold"/>
                <a:sym typeface="Abadi MT Condensed Extra Bold"/>
              </a:defRPr>
            </a:lvl1pPr>
          </a:lstStyle>
          <a:p>
            <a:r>
              <a:t>同理心</a:t>
            </a:r>
          </a:p>
        </p:txBody>
      </p:sp>
      <p:sp>
        <p:nvSpPr>
          <p:cNvPr id="217" name="Empathy"/>
          <p:cNvSpPr txBox="1"/>
          <p:nvPr/>
        </p:nvSpPr>
        <p:spPr>
          <a:xfrm>
            <a:off x="898360" y="1679012"/>
            <a:ext cx="866290" cy="358141"/>
          </a:xfrm>
          <a:prstGeom prst="rect">
            <a:avLst/>
          </a:prstGeom>
          <a:ln w="12700">
            <a:miter lim="400000"/>
          </a:ln>
        </p:spPr>
        <p:txBody>
          <a:bodyPr wrap="none" lIns="45719" rIns="45719">
            <a:spAutoFit/>
          </a:bodyPr>
          <a:lstStyle>
            <a:lvl1pPr>
              <a:defRPr>
                <a:latin typeface="Abadi MT Condensed Extra Bold"/>
                <a:ea typeface="Abadi MT Condensed Extra Bold"/>
                <a:cs typeface="Abadi MT Condensed Extra Bold"/>
                <a:sym typeface="Abadi MT Condensed Extra Bold"/>
              </a:defRPr>
            </a:lvl1pPr>
          </a:lstStyle>
          <a:p>
            <a:r>
              <a:t>Empathy</a:t>
            </a:r>
          </a:p>
        </p:txBody>
      </p:sp>
      <p:sp>
        <p:nvSpPr>
          <p:cNvPr id="218" name="2023竞赛主题"/>
          <p:cNvSpPr txBox="1"/>
          <p:nvPr/>
        </p:nvSpPr>
        <p:spPr>
          <a:xfrm>
            <a:off x="675887" y="261541"/>
            <a:ext cx="1640333" cy="408941"/>
          </a:xfrm>
          <a:prstGeom prst="rect">
            <a:avLst/>
          </a:prstGeom>
          <a:ln w="12700">
            <a:miter lim="400000"/>
          </a:ln>
        </p:spPr>
        <p:txBody>
          <a:bodyPr wrap="none" lIns="45719" rIns="45719">
            <a:spAutoFit/>
          </a:bodyPr>
          <a:lstStyle>
            <a:lvl1pPr>
              <a:defRPr>
                <a:latin typeface="Hannotate SC Bold"/>
                <a:ea typeface="Hannotate SC Bold"/>
                <a:cs typeface="Hannotate SC Bold"/>
                <a:sym typeface="Hannotate SC Bold"/>
              </a:defRPr>
            </a:lvl1pPr>
          </a:lstStyle>
          <a:p>
            <a:r>
              <a:t>2023竞赛主题</a:t>
            </a:r>
          </a:p>
        </p:txBody>
      </p:sp>
      <p:sp>
        <p:nvSpPr>
          <p:cNvPr id="219" name="&quot;Empathy&quot; is linked to the United Nations' initiative in 2015 to achieve the &quot;SDGs: Sustainable Development Goals / Sustainable Development Goals&quot; by 2030. It is hoped that the students of our school will design through empathy, care for the society and "/>
          <p:cNvSpPr txBox="1"/>
          <p:nvPr/>
        </p:nvSpPr>
        <p:spPr>
          <a:xfrm>
            <a:off x="4433823" y="587324"/>
            <a:ext cx="4637350" cy="1539241"/>
          </a:xfrm>
          <a:prstGeom prst="rect">
            <a:avLst/>
          </a:prstGeom>
          <a:gradFill>
            <a:gsLst>
              <a:gs pos="0">
                <a:srgbClr val="FFFFFF"/>
              </a:gs>
              <a:gs pos="55000">
                <a:srgbClr val="F2F2F2"/>
              </a:gs>
              <a:gs pos="100000">
                <a:srgbClr val="A6A6A6"/>
              </a:gs>
            </a:gsLst>
            <a:lin ang="8100000"/>
          </a:gradFill>
          <a:ln w="12700">
            <a:miter lim="400000"/>
          </a:ln>
        </p:spPr>
        <p:txBody>
          <a:bodyPr lIns="45719" rIns="45719">
            <a:spAutoFit/>
          </a:bodyPr>
          <a:lstStyle>
            <a:lvl1pPr>
              <a:lnSpc>
                <a:spcPct val="110000"/>
              </a:lnSpc>
              <a:defRPr sz="1300">
                <a:latin typeface="Georgia" panose="02040502050405020303"/>
                <a:ea typeface="Georgia" panose="02040502050405020303"/>
                <a:cs typeface="Georgia" panose="02040502050405020303"/>
                <a:sym typeface="Georgia" panose="02040502050405020303"/>
              </a:defRPr>
            </a:lvl1pPr>
          </a:lstStyle>
          <a:p>
            <a:r>
              <a:t>"Empathy" is linked to the United Nations' initiative in 2015 to achieve the "SDGs: Sustainable Development Goals / Sustainable Development Goals" by 2030. It is hoped that the students of our school will design through empathy, care for the society and create a better world together , in order to achieve the concept of "comparing your heart to your heart and putting yourself in the shoes of others".</a:t>
            </a:r>
          </a:p>
        </p:txBody>
      </p:sp>
      <p:grpSp>
        <p:nvGrpSpPr>
          <p:cNvPr id="222" name="群組"/>
          <p:cNvGrpSpPr/>
          <p:nvPr/>
        </p:nvGrpSpPr>
        <p:grpSpPr>
          <a:xfrm>
            <a:off x="4440173" y="2213526"/>
            <a:ext cx="4624650" cy="2679130"/>
            <a:chOff x="0" y="0"/>
            <a:chExt cx="4624649" cy="2679128"/>
          </a:xfrm>
        </p:grpSpPr>
        <p:sp>
          <p:nvSpPr>
            <p:cNvPr id="220" name="矩形"/>
            <p:cNvSpPr/>
            <p:nvPr/>
          </p:nvSpPr>
          <p:spPr>
            <a:xfrm>
              <a:off x="0" y="0"/>
              <a:ext cx="4624650" cy="2679129"/>
            </a:xfrm>
            <a:prstGeom prst="rect">
              <a:avLst/>
            </a:prstGeom>
            <a:solidFill>
              <a:srgbClr val="FFFFFF"/>
            </a:solidFill>
            <a:ln w="12700" cap="flat">
              <a:noFill/>
              <a:miter lim="400000"/>
            </a:ln>
            <a:effectLst/>
          </p:spPr>
          <p:txBody>
            <a:bodyPr wrap="square" lIns="45719" tIns="45719" rIns="45719" bIns="45719" numCol="1" anchor="ctr">
              <a:noAutofit/>
            </a:bodyPr>
            <a:lstStyle/>
            <a:p/>
          </p:txBody>
        </p:sp>
        <p:pic>
          <p:nvPicPr>
            <p:cNvPr id="221" name="影像" descr="影像"/>
            <p:cNvPicPr>
              <a:picLocks noChangeAspect="1"/>
            </p:cNvPicPr>
            <p:nvPr/>
          </p:nvPicPr>
          <p:blipFill>
            <a:blip r:embed="rId1"/>
            <a:srcRect b="4456"/>
            <a:stretch>
              <a:fillRect/>
            </a:stretch>
          </p:blipFill>
          <p:spPr>
            <a:xfrm>
              <a:off x="38627" y="47141"/>
              <a:ext cx="4547515" cy="2584715"/>
            </a:xfrm>
            <a:prstGeom prst="rect">
              <a:avLst/>
            </a:prstGeom>
            <a:ln w="12700" cap="flat">
              <a:noFill/>
              <a:miter lim="400000"/>
              <a:headEnd/>
              <a:tailEnd/>
            </a:ln>
            <a:effectLst/>
          </p:spPr>
        </p:pic>
      </p:grpSp>
      <p:pic>
        <p:nvPicPr>
          <p:cNvPr id="223" name="影像" descr="影像"/>
          <p:cNvPicPr>
            <a:picLocks noChangeAspect="1"/>
          </p:cNvPicPr>
          <p:nvPr/>
        </p:nvPicPr>
        <p:blipFill>
          <a:blip r:embed="rId2"/>
          <a:srcRect l="20771" t="10083" r="17606" b="10395"/>
          <a:stretch>
            <a:fillRect/>
          </a:stretch>
        </p:blipFill>
        <p:spPr>
          <a:xfrm>
            <a:off x="984468" y="700138"/>
            <a:ext cx="793062" cy="1023417"/>
          </a:xfrm>
          <a:custGeom>
            <a:avLst/>
            <a:gdLst/>
            <a:ahLst/>
            <a:cxnLst>
              <a:cxn ang="0">
                <a:pos x="wd2" y="hd2"/>
              </a:cxn>
              <a:cxn ang="5400000">
                <a:pos x="wd2" y="hd2"/>
              </a:cxn>
              <a:cxn ang="10800000">
                <a:pos x="wd2" y="hd2"/>
              </a:cxn>
              <a:cxn ang="16200000">
                <a:pos x="wd2" y="hd2"/>
              </a:cxn>
            </a:cxnLst>
            <a:rect l="0" t="0" r="r" b="b"/>
            <a:pathLst>
              <a:path w="21580" h="21587" extrusionOk="0">
                <a:moveTo>
                  <a:pt x="10162" y="0"/>
                </a:moveTo>
                <a:cubicBezTo>
                  <a:pt x="9514" y="2"/>
                  <a:pt x="9499" y="0"/>
                  <a:pt x="9319" y="75"/>
                </a:cubicBezTo>
                <a:cubicBezTo>
                  <a:pt x="9065" y="181"/>
                  <a:pt x="9040" y="199"/>
                  <a:pt x="8952" y="268"/>
                </a:cubicBezTo>
                <a:cubicBezTo>
                  <a:pt x="8909" y="301"/>
                  <a:pt x="8855" y="326"/>
                  <a:pt x="8833" y="326"/>
                </a:cubicBezTo>
                <a:cubicBezTo>
                  <a:pt x="8811" y="326"/>
                  <a:pt x="8696" y="390"/>
                  <a:pt x="8574" y="469"/>
                </a:cubicBezTo>
                <a:cubicBezTo>
                  <a:pt x="8453" y="547"/>
                  <a:pt x="8297" y="640"/>
                  <a:pt x="8239" y="669"/>
                </a:cubicBezTo>
                <a:cubicBezTo>
                  <a:pt x="8068" y="759"/>
                  <a:pt x="7662" y="1000"/>
                  <a:pt x="7311" y="1222"/>
                </a:cubicBezTo>
                <a:cubicBezTo>
                  <a:pt x="6972" y="1436"/>
                  <a:pt x="6894" y="1490"/>
                  <a:pt x="6835" y="1507"/>
                </a:cubicBezTo>
                <a:cubicBezTo>
                  <a:pt x="6802" y="1516"/>
                  <a:pt x="6771" y="1534"/>
                  <a:pt x="6771" y="1548"/>
                </a:cubicBezTo>
                <a:cubicBezTo>
                  <a:pt x="6771" y="1563"/>
                  <a:pt x="6713" y="1606"/>
                  <a:pt x="6641" y="1641"/>
                </a:cubicBezTo>
                <a:cubicBezTo>
                  <a:pt x="6569" y="1675"/>
                  <a:pt x="6380" y="1773"/>
                  <a:pt x="6231" y="1867"/>
                </a:cubicBezTo>
                <a:cubicBezTo>
                  <a:pt x="6081" y="1960"/>
                  <a:pt x="5953" y="2042"/>
                  <a:pt x="5939" y="2042"/>
                </a:cubicBezTo>
                <a:cubicBezTo>
                  <a:pt x="5925" y="2043"/>
                  <a:pt x="5805" y="2112"/>
                  <a:pt x="5680" y="2201"/>
                </a:cubicBezTo>
                <a:cubicBezTo>
                  <a:pt x="5555" y="2291"/>
                  <a:pt x="5446" y="2369"/>
                  <a:pt x="5431" y="2369"/>
                </a:cubicBezTo>
                <a:cubicBezTo>
                  <a:pt x="5417" y="2369"/>
                  <a:pt x="5317" y="2423"/>
                  <a:pt x="5216" y="2494"/>
                </a:cubicBezTo>
                <a:cubicBezTo>
                  <a:pt x="5114" y="2566"/>
                  <a:pt x="4969" y="2659"/>
                  <a:pt x="4892" y="2695"/>
                </a:cubicBezTo>
                <a:cubicBezTo>
                  <a:pt x="4814" y="2732"/>
                  <a:pt x="4572" y="2880"/>
                  <a:pt x="4341" y="3030"/>
                </a:cubicBezTo>
                <a:cubicBezTo>
                  <a:pt x="4110" y="3180"/>
                  <a:pt x="3875" y="3318"/>
                  <a:pt x="3822" y="3340"/>
                </a:cubicBezTo>
                <a:cubicBezTo>
                  <a:pt x="3770" y="3362"/>
                  <a:pt x="3611" y="3464"/>
                  <a:pt x="3477" y="3558"/>
                </a:cubicBezTo>
                <a:cubicBezTo>
                  <a:pt x="3343" y="3651"/>
                  <a:pt x="3224" y="3725"/>
                  <a:pt x="3207" y="3725"/>
                </a:cubicBezTo>
                <a:cubicBezTo>
                  <a:pt x="3190" y="3725"/>
                  <a:pt x="3121" y="3765"/>
                  <a:pt x="3056" y="3817"/>
                </a:cubicBezTo>
                <a:cubicBezTo>
                  <a:pt x="2990" y="3869"/>
                  <a:pt x="2918" y="3909"/>
                  <a:pt x="2894" y="3909"/>
                </a:cubicBezTo>
                <a:cubicBezTo>
                  <a:pt x="2869" y="3909"/>
                  <a:pt x="2838" y="3939"/>
                  <a:pt x="2818" y="3968"/>
                </a:cubicBezTo>
                <a:cubicBezTo>
                  <a:pt x="2798" y="3997"/>
                  <a:pt x="2743" y="4024"/>
                  <a:pt x="2699" y="4035"/>
                </a:cubicBezTo>
                <a:cubicBezTo>
                  <a:pt x="2656" y="4045"/>
                  <a:pt x="2522" y="4125"/>
                  <a:pt x="2397" y="4211"/>
                </a:cubicBezTo>
                <a:cubicBezTo>
                  <a:pt x="2272" y="4296"/>
                  <a:pt x="2127" y="4376"/>
                  <a:pt x="2084" y="4386"/>
                </a:cubicBezTo>
                <a:cubicBezTo>
                  <a:pt x="2040" y="4397"/>
                  <a:pt x="1985" y="4433"/>
                  <a:pt x="1965" y="4462"/>
                </a:cubicBezTo>
                <a:cubicBezTo>
                  <a:pt x="1945" y="4491"/>
                  <a:pt x="1915" y="4512"/>
                  <a:pt x="1889" y="4512"/>
                </a:cubicBezTo>
                <a:cubicBezTo>
                  <a:pt x="1864" y="4512"/>
                  <a:pt x="1807" y="4539"/>
                  <a:pt x="1771" y="4571"/>
                </a:cubicBezTo>
                <a:cubicBezTo>
                  <a:pt x="1734" y="4603"/>
                  <a:pt x="1631" y="4664"/>
                  <a:pt x="1533" y="4713"/>
                </a:cubicBezTo>
                <a:cubicBezTo>
                  <a:pt x="1247" y="4856"/>
                  <a:pt x="790" y="5194"/>
                  <a:pt x="593" y="5408"/>
                </a:cubicBezTo>
                <a:cubicBezTo>
                  <a:pt x="547" y="5458"/>
                  <a:pt x="461" y="5568"/>
                  <a:pt x="410" y="5650"/>
                </a:cubicBezTo>
                <a:cubicBezTo>
                  <a:pt x="359" y="5733"/>
                  <a:pt x="309" y="5817"/>
                  <a:pt x="291" y="5843"/>
                </a:cubicBezTo>
                <a:cubicBezTo>
                  <a:pt x="274" y="5869"/>
                  <a:pt x="259" y="5927"/>
                  <a:pt x="259" y="5969"/>
                </a:cubicBezTo>
                <a:cubicBezTo>
                  <a:pt x="259" y="6011"/>
                  <a:pt x="240" y="6059"/>
                  <a:pt x="215" y="6077"/>
                </a:cubicBezTo>
                <a:cubicBezTo>
                  <a:pt x="182" y="6104"/>
                  <a:pt x="169" y="6501"/>
                  <a:pt x="162" y="7819"/>
                </a:cubicBezTo>
                <a:cubicBezTo>
                  <a:pt x="155" y="8907"/>
                  <a:pt x="141" y="9542"/>
                  <a:pt x="118" y="9577"/>
                </a:cubicBezTo>
                <a:cubicBezTo>
                  <a:pt x="81" y="9634"/>
                  <a:pt x="86" y="10649"/>
                  <a:pt x="129" y="10966"/>
                </a:cubicBezTo>
                <a:cubicBezTo>
                  <a:pt x="144" y="11078"/>
                  <a:pt x="143" y="11148"/>
                  <a:pt x="118" y="11167"/>
                </a:cubicBezTo>
                <a:cubicBezTo>
                  <a:pt x="92" y="11188"/>
                  <a:pt x="75" y="11498"/>
                  <a:pt x="75" y="12147"/>
                </a:cubicBezTo>
                <a:cubicBezTo>
                  <a:pt x="75" y="12820"/>
                  <a:pt x="72" y="13109"/>
                  <a:pt x="43" y="13151"/>
                </a:cubicBezTo>
                <a:cubicBezTo>
                  <a:pt x="-14" y="13233"/>
                  <a:pt x="-14" y="14899"/>
                  <a:pt x="43" y="14943"/>
                </a:cubicBezTo>
                <a:cubicBezTo>
                  <a:pt x="64" y="14959"/>
                  <a:pt x="75" y="15029"/>
                  <a:pt x="75" y="15102"/>
                </a:cubicBezTo>
                <a:cubicBezTo>
                  <a:pt x="75" y="15174"/>
                  <a:pt x="108" y="15272"/>
                  <a:pt x="140" y="15319"/>
                </a:cubicBezTo>
                <a:cubicBezTo>
                  <a:pt x="174" y="15369"/>
                  <a:pt x="199" y="15456"/>
                  <a:pt x="194" y="15520"/>
                </a:cubicBezTo>
                <a:cubicBezTo>
                  <a:pt x="189" y="15582"/>
                  <a:pt x="195" y="15644"/>
                  <a:pt x="215" y="15654"/>
                </a:cubicBezTo>
                <a:cubicBezTo>
                  <a:pt x="236" y="15664"/>
                  <a:pt x="259" y="15692"/>
                  <a:pt x="259" y="15721"/>
                </a:cubicBezTo>
                <a:cubicBezTo>
                  <a:pt x="259" y="15772"/>
                  <a:pt x="269" y="15800"/>
                  <a:pt x="356" y="15931"/>
                </a:cubicBezTo>
                <a:cubicBezTo>
                  <a:pt x="378" y="15964"/>
                  <a:pt x="399" y="16012"/>
                  <a:pt x="399" y="16039"/>
                </a:cubicBezTo>
                <a:cubicBezTo>
                  <a:pt x="399" y="16067"/>
                  <a:pt x="425" y="16113"/>
                  <a:pt x="464" y="16140"/>
                </a:cubicBezTo>
                <a:cubicBezTo>
                  <a:pt x="502" y="16167"/>
                  <a:pt x="539" y="16206"/>
                  <a:pt x="539" y="16224"/>
                </a:cubicBezTo>
                <a:cubicBezTo>
                  <a:pt x="539" y="16284"/>
                  <a:pt x="783" y="16636"/>
                  <a:pt x="885" y="16717"/>
                </a:cubicBezTo>
                <a:cubicBezTo>
                  <a:pt x="942" y="16763"/>
                  <a:pt x="993" y="16811"/>
                  <a:pt x="993" y="16826"/>
                </a:cubicBezTo>
                <a:cubicBezTo>
                  <a:pt x="993" y="16861"/>
                  <a:pt x="1554" y="17295"/>
                  <a:pt x="1598" y="17295"/>
                </a:cubicBezTo>
                <a:cubicBezTo>
                  <a:pt x="1616" y="17295"/>
                  <a:pt x="1729" y="17363"/>
                  <a:pt x="1846" y="17446"/>
                </a:cubicBezTo>
                <a:cubicBezTo>
                  <a:pt x="1964" y="17528"/>
                  <a:pt x="2143" y="17626"/>
                  <a:pt x="2246" y="17663"/>
                </a:cubicBezTo>
                <a:cubicBezTo>
                  <a:pt x="2348" y="17701"/>
                  <a:pt x="2429" y="17741"/>
                  <a:pt x="2429" y="17755"/>
                </a:cubicBezTo>
                <a:cubicBezTo>
                  <a:pt x="2429" y="17770"/>
                  <a:pt x="2499" y="17808"/>
                  <a:pt x="2581" y="17839"/>
                </a:cubicBezTo>
                <a:cubicBezTo>
                  <a:pt x="2795" y="17921"/>
                  <a:pt x="2875" y="17964"/>
                  <a:pt x="2948" y="18015"/>
                </a:cubicBezTo>
                <a:cubicBezTo>
                  <a:pt x="2983" y="18040"/>
                  <a:pt x="3018" y="18057"/>
                  <a:pt x="3034" y="18057"/>
                </a:cubicBezTo>
                <a:cubicBezTo>
                  <a:pt x="3050" y="18057"/>
                  <a:pt x="3149" y="18115"/>
                  <a:pt x="3250" y="18182"/>
                </a:cubicBezTo>
                <a:cubicBezTo>
                  <a:pt x="3352" y="18250"/>
                  <a:pt x="3461" y="18300"/>
                  <a:pt x="3488" y="18300"/>
                </a:cubicBezTo>
                <a:cubicBezTo>
                  <a:pt x="3514" y="18300"/>
                  <a:pt x="3583" y="18339"/>
                  <a:pt x="3650" y="18383"/>
                </a:cubicBezTo>
                <a:cubicBezTo>
                  <a:pt x="3716" y="18428"/>
                  <a:pt x="3791" y="18458"/>
                  <a:pt x="3812" y="18459"/>
                </a:cubicBezTo>
                <a:cubicBezTo>
                  <a:pt x="3832" y="18459"/>
                  <a:pt x="3889" y="18500"/>
                  <a:pt x="3941" y="18542"/>
                </a:cubicBezTo>
                <a:cubicBezTo>
                  <a:pt x="3994" y="18585"/>
                  <a:pt x="4106" y="18644"/>
                  <a:pt x="4190" y="18676"/>
                </a:cubicBezTo>
                <a:cubicBezTo>
                  <a:pt x="4274" y="18709"/>
                  <a:pt x="4360" y="18755"/>
                  <a:pt x="4384" y="18777"/>
                </a:cubicBezTo>
                <a:cubicBezTo>
                  <a:pt x="4408" y="18799"/>
                  <a:pt x="4452" y="18819"/>
                  <a:pt x="4470" y="18819"/>
                </a:cubicBezTo>
                <a:cubicBezTo>
                  <a:pt x="4489" y="18819"/>
                  <a:pt x="4547" y="18850"/>
                  <a:pt x="4600" y="18894"/>
                </a:cubicBezTo>
                <a:cubicBezTo>
                  <a:pt x="4653" y="18938"/>
                  <a:pt x="4738" y="18984"/>
                  <a:pt x="4794" y="18994"/>
                </a:cubicBezTo>
                <a:cubicBezTo>
                  <a:pt x="4850" y="19005"/>
                  <a:pt x="4973" y="19071"/>
                  <a:pt x="5064" y="19137"/>
                </a:cubicBezTo>
                <a:cubicBezTo>
                  <a:pt x="5156" y="19203"/>
                  <a:pt x="5270" y="19270"/>
                  <a:pt x="5324" y="19287"/>
                </a:cubicBezTo>
                <a:cubicBezTo>
                  <a:pt x="5377" y="19305"/>
                  <a:pt x="5447" y="19335"/>
                  <a:pt x="5475" y="19354"/>
                </a:cubicBezTo>
                <a:cubicBezTo>
                  <a:pt x="5531" y="19393"/>
                  <a:pt x="5864" y="19547"/>
                  <a:pt x="6101" y="19647"/>
                </a:cubicBezTo>
                <a:cubicBezTo>
                  <a:pt x="6186" y="19683"/>
                  <a:pt x="6326" y="19762"/>
                  <a:pt x="6414" y="19823"/>
                </a:cubicBezTo>
                <a:cubicBezTo>
                  <a:pt x="6503" y="19884"/>
                  <a:pt x="6628" y="19958"/>
                  <a:pt x="6695" y="19982"/>
                </a:cubicBezTo>
                <a:cubicBezTo>
                  <a:pt x="6842" y="20035"/>
                  <a:pt x="6982" y="20104"/>
                  <a:pt x="7170" y="20217"/>
                </a:cubicBezTo>
                <a:cubicBezTo>
                  <a:pt x="7247" y="20263"/>
                  <a:pt x="7390" y="20331"/>
                  <a:pt x="7483" y="20367"/>
                </a:cubicBezTo>
                <a:cubicBezTo>
                  <a:pt x="7577" y="20403"/>
                  <a:pt x="7715" y="20479"/>
                  <a:pt x="7797" y="20535"/>
                </a:cubicBezTo>
                <a:cubicBezTo>
                  <a:pt x="7878" y="20591"/>
                  <a:pt x="7985" y="20642"/>
                  <a:pt x="8034" y="20652"/>
                </a:cubicBezTo>
                <a:cubicBezTo>
                  <a:pt x="8083" y="20662"/>
                  <a:pt x="8175" y="20700"/>
                  <a:pt x="8228" y="20744"/>
                </a:cubicBezTo>
                <a:cubicBezTo>
                  <a:pt x="8282" y="20788"/>
                  <a:pt x="8341" y="20828"/>
                  <a:pt x="8358" y="20828"/>
                </a:cubicBezTo>
                <a:cubicBezTo>
                  <a:pt x="8375" y="20828"/>
                  <a:pt x="8449" y="20868"/>
                  <a:pt x="8531" y="20920"/>
                </a:cubicBezTo>
                <a:cubicBezTo>
                  <a:pt x="8613" y="20972"/>
                  <a:pt x="8701" y="21012"/>
                  <a:pt x="8725" y="21012"/>
                </a:cubicBezTo>
                <a:cubicBezTo>
                  <a:pt x="8749" y="21012"/>
                  <a:pt x="8841" y="21063"/>
                  <a:pt x="8930" y="21121"/>
                </a:cubicBezTo>
                <a:cubicBezTo>
                  <a:pt x="9095" y="21227"/>
                  <a:pt x="9483" y="21422"/>
                  <a:pt x="9524" y="21422"/>
                </a:cubicBezTo>
                <a:cubicBezTo>
                  <a:pt x="9537" y="21422"/>
                  <a:pt x="9581" y="21445"/>
                  <a:pt x="9632" y="21472"/>
                </a:cubicBezTo>
                <a:cubicBezTo>
                  <a:pt x="9683" y="21500"/>
                  <a:pt x="9780" y="21540"/>
                  <a:pt x="9838" y="21556"/>
                </a:cubicBezTo>
                <a:cubicBezTo>
                  <a:pt x="9969" y="21592"/>
                  <a:pt x="10618" y="21598"/>
                  <a:pt x="10788" y="21564"/>
                </a:cubicBezTo>
                <a:cubicBezTo>
                  <a:pt x="10858" y="21551"/>
                  <a:pt x="11031" y="21524"/>
                  <a:pt x="11166" y="21506"/>
                </a:cubicBezTo>
                <a:cubicBezTo>
                  <a:pt x="11301" y="21487"/>
                  <a:pt x="11441" y="21449"/>
                  <a:pt x="11479" y="21431"/>
                </a:cubicBezTo>
                <a:cubicBezTo>
                  <a:pt x="11518" y="21412"/>
                  <a:pt x="11613" y="21382"/>
                  <a:pt x="11695" y="21364"/>
                </a:cubicBezTo>
                <a:cubicBezTo>
                  <a:pt x="11777" y="21345"/>
                  <a:pt x="11929" y="21280"/>
                  <a:pt x="12030" y="21213"/>
                </a:cubicBezTo>
                <a:cubicBezTo>
                  <a:pt x="12131" y="21146"/>
                  <a:pt x="12275" y="21062"/>
                  <a:pt x="12343" y="21029"/>
                </a:cubicBezTo>
                <a:cubicBezTo>
                  <a:pt x="12411" y="20995"/>
                  <a:pt x="12551" y="20886"/>
                  <a:pt x="12656" y="20786"/>
                </a:cubicBezTo>
                <a:cubicBezTo>
                  <a:pt x="12896" y="20558"/>
                  <a:pt x="13573" y="20007"/>
                  <a:pt x="13617" y="20007"/>
                </a:cubicBezTo>
                <a:cubicBezTo>
                  <a:pt x="13636" y="20007"/>
                  <a:pt x="13787" y="19913"/>
                  <a:pt x="13952" y="19790"/>
                </a:cubicBezTo>
                <a:cubicBezTo>
                  <a:pt x="14117" y="19667"/>
                  <a:pt x="14397" y="19475"/>
                  <a:pt x="14568" y="19363"/>
                </a:cubicBezTo>
                <a:cubicBezTo>
                  <a:pt x="14970" y="19099"/>
                  <a:pt x="15103" y="19000"/>
                  <a:pt x="15367" y="18794"/>
                </a:cubicBezTo>
                <a:cubicBezTo>
                  <a:pt x="15486" y="18700"/>
                  <a:pt x="15588" y="18626"/>
                  <a:pt x="15604" y="18626"/>
                </a:cubicBezTo>
                <a:cubicBezTo>
                  <a:pt x="15621" y="18626"/>
                  <a:pt x="15735" y="18550"/>
                  <a:pt x="15853" y="18459"/>
                </a:cubicBezTo>
                <a:cubicBezTo>
                  <a:pt x="16101" y="18265"/>
                  <a:pt x="17320" y="17405"/>
                  <a:pt x="17905" y="17010"/>
                </a:cubicBezTo>
                <a:cubicBezTo>
                  <a:pt x="18584" y="16552"/>
                  <a:pt x="18995" y="16267"/>
                  <a:pt x="19233" y="16090"/>
                </a:cubicBezTo>
                <a:cubicBezTo>
                  <a:pt x="19358" y="15996"/>
                  <a:pt x="19491" y="15911"/>
                  <a:pt x="19524" y="15897"/>
                </a:cubicBezTo>
                <a:cubicBezTo>
                  <a:pt x="19558" y="15883"/>
                  <a:pt x="19673" y="15808"/>
                  <a:pt x="19784" y="15730"/>
                </a:cubicBezTo>
                <a:cubicBezTo>
                  <a:pt x="20276" y="15383"/>
                  <a:pt x="20722" y="15079"/>
                  <a:pt x="21036" y="14884"/>
                </a:cubicBezTo>
                <a:cubicBezTo>
                  <a:pt x="21377" y="14673"/>
                  <a:pt x="21498" y="14560"/>
                  <a:pt x="21544" y="14382"/>
                </a:cubicBezTo>
                <a:cubicBezTo>
                  <a:pt x="21576" y="14258"/>
                  <a:pt x="21586" y="13234"/>
                  <a:pt x="21576" y="10129"/>
                </a:cubicBezTo>
                <a:cubicBezTo>
                  <a:pt x="21564" y="6313"/>
                  <a:pt x="21558" y="6033"/>
                  <a:pt x="21501" y="5893"/>
                </a:cubicBezTo>
                <a:cubicBezTo>
                  <a:pt x="21467" y="5811"/>
                  <a:pt x="21419" y="5707"/>
                  <a:pt x="21403" y="5659"/>
                </a:cubicBezTo>
                <a:cubicBezTo>
                  <a:pt x="21388" y="5610"/>
                  <a:pt x="21327" y="5483"/>
                  <a:pt x="21263" y="5383"/>
                </a:cubicBezTo>
                <a:cubicBezTo>
                  <a:pt x="21200" y="5282"/>
                  <a:pt x="21148" y="5189"/>
                  <a:pt x="21144" y="5173"/>
                </a:cubicBezTo>
                <a:cubicBezTo>
                  <a:pt x="21130" y="5114"/>
                  <a:pt x="20854" y="4836"/>
                  <a:pt x="20604" y="4629"/>
                </a:cubicBezTo>
                <a:cubicBezTo>
                  <a:pt x="20453" y="4503"/>
                  <a:pt x="20239" y="4362"/>
                  <a:pt x="20097" y="4294"/>
                </a:cubicBezTo>
                <a:cubicBezTo>
                  <a:pt x="19962" y="4230"/>
                  <a:pt x="19822" y="4151"/>
                  <a:pt x="19784" y="4127"/>
                </a:cubicBezTo>
                <a:cubicBezTo>
                  <a:pt x="19745" y="4102"/>
                  <a:pt x="19670" y="4076"/>
                  <a:pt x="19622" y="4060"/>
                </a:cubicBezTo>
                <a:cubicBezTo>
                  <a:pt x="19573" y="4044"/>
                  <a:pt x="19460" y="3984"/>
                  <a:pt x="19373" y="3934"/>
                </a:cubicBezTo>
                <a:cubicBezTo>
                  <a:pt x="19135" y="3798"/>
                  <a:pt x="18987" y="3725"/>
                  <a:pt x="18963" y="3725"/>
                </a:cubicBezTo>
                <a:cubicBezTo>
                  <a:pt x="18951" y="3725"/>
                  <a:pt x="18893" y="3692"/>
                  <a:pt x="18833" y="3658"/>
                </a:cubicBezTo>
                <a:cubicBezTo>
                  <a:pt x="18774" y="3624"/>
                  <a:pt x="18611" y="3547"/>
                  <a:pt x="18466" y="3482"/>
                </a:cubicBezTo>
                <a:cubicBezTo>
                  <a:pt x="18322" y="3417"/>
                  <a:pt x="18169" y="3342"/>
                  <a:pt x="18121" y="3315"/>
                </a:cubicBezTo>
                <a:cubicBezTo>
                  <a:pt x="18072" y="3287"/>
                  <a:pt x="17881" y="3200"/>
                  <a:pt x="17699" y="3122"/>
                </a:cubicBezTo>
                <a:cubicBezTo>
                  <a:pt x="17518" y="3045"/>
                  <a:pt x="17276" y="2933"/>
                  <a:pt x="17159" y="2871"/>
                </a:cubicBezTo>
                <a:cubicBezTo>
                  <a:pt x="17042" y="2809"/>
                  <a:pt x="16805" y="2701"/>
                  <a:pt x="16641" y="2628"/>
                </a:cubicBezTo>
                <a:cubicBezTo>
                  <a:pt x="16477" y="2556"/>
                  <a:pt x="16299" y="2469"/>
                  <a:pt x="16241" y="2436"/>
                </a:cubicBezTo>
                <a:cubicBezTo>
                  <a:pt x="16184" y="2403"/>
                  <a:pt x="16097" y="2370"/>
                  <a:pt x="16047" y="2361"/>
                </a:cubicBezTo>
                <a:cubicBezTo>
                  <a:pt x="15997" y="2351"/>
                  <a:pt x="15908" y="2311"/>
                  <a:pt x="15853" y="2277"/>
                </a:cubicBezTo>
                <a:cubicBezTo>
                  <a:pt x="15742" y="2210"/>
                  <a:pt x="15386" y="2042"/>
                  <a:pt x="15356" y="2042"/>
                </a:cubicBezTo>
                <a:cubicBezTo>
                  <a:pt x="15346" y="2042"/>
                  <a:pt x="15196" y="1971"/>
                  <a:pt x="15021" y="1883"/>
                </a:cubicBezTo>
                <a:cubicBezTo>
                  <a:pt x="14846" y="1796"/>
                  <a:pt x="14621" y="1689"/>
                  <a:pt x="14524" y="1649"/>
                </a:cubicBezTo>
                <a:cubicBezTo>
                  <a:pt x="14428" y="1609"/>
                  <a:pt x="14276" y="1542"/>
                  <a:pt x="14190" y="1498"/>
                </a:cubicBezTo>
                <a:cubicBezTo>
                  <a:pt x="14103" y="1455"/>
                  <a:pt x="13976" y="1392"/>
                  <a:pt x="13909" y="1364"/>
                </a:cubicBezTo>
                <a:cubicBezTo>
                  <a:pt x="13841" y="1336"/>
                  <a:pt x="13688" y="1265"/>
                  <a:pt x="13563" y="1205"/>
                </a:cubicBezTo>
                <a:cubicBezTo>
                  <a:pt x="13438" y="1146"/>
                  <a:pt x="13261" y="1067"/>
                  <a:pt x="13175" y="1029"/>
                </a:cubicBezTo>
                <a:cubicBezTo>
                  <a:pt x="12912" y="915"/>
                  <a:pt x="11902" y="439"/>
                  <a:pt x="11846" y="402"/>
                </a:cubicBezTo>
                <a:cubicBezTo>
                  <a:pt x="11817" y="383"/>
                  <a:pt x="11728" y="341"/>
                  <a:pt x="11641" y="310"/>
                </a:cubicBezTo>
                <a:cubicBezTo>
                  <a:pt x="11554" y="278"/>
                  <a:pt x="11428" y="225"/>
                  <a:pt x="11360" y="192"/>
                </a:cubicBezTo>
                <a:cubicBezTo>
                  <a:pt x="11293" y="160"/>
                  <a:pt x="11141" y="104"/>
                  <a:pt x="11025" y="67"/>
                </a:cubicBezTo>
                <a:cubicBezTo>
                  <a:pt x="10827" y="3"/>
                  <a:pt x="10780" y="-2"/>
                  <a:pt x="10162" y="0"/>
                </a:cubicBezTo>
                <a:close/>
              </a:path>
            </a:pathLst>
          </a:custGeom>
          <a:ln w="12700">
            <a:miter lim="400000"/>
            <a:headEnd/>
            <a:tailEnd/>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2023HIITWC时程表"/>
          <p:cNvSpPr txBox="1"/>
          <p:nvPr/>
        </p:nvSpPr>
        <p:spPr>
          <a:xfrm>
            <a:off x="685438" y="194869"/>
            <a:ext cx="2070735" cy="337185"/>
          </a:xfrm>
          <a:prstGeom prst="rect">
            <a:avLst/>
          </a:prstGeom>
          <a:ln w="12700">
            <a:miter lim="400000"/>
          </a:ln>
        </p:spPr>
        <p:txBody>
          <a:bodyPr wrap="none" lIns="45719" rIns="45719">
            <a:spAutoFit/>
          </a:bodyPr>
          <a:lstStyle>
            <a:lvl1pPr>
              <a:defRPr sz="1600">
                <a:latin typeface="Abadi MT Condensed Extra Bold"/>
                <a:ea typeface="Abadi MT Condensed Extra Bold"/>
                <a:cs typeface="Abadi MT Condensed Extra Bold"/>
                <a:sym typeface="Abadi MT Condensed Extra Bold"/>
              </a:defRPr>
            </a:lvl1pPr>
          </a:lstStyle>
          <a:p>
            <a:r>
              <a:t>2023HIITWC</a:t>
            </a:r>
            <a:r>
              <a:rPr lang="zh-CN">
                <a:ea typeface="宋体" panose="02010600030101010101" pitchFamily="2" charset="-122"/>
              </a:rPr>
              <a:t>日程</a:t>
            </a:r>
            <a:r>
              <a:t>表</a:t>
            </a:r>
          </a:p>
        </p:txBody>
      </p:sp>
      <p:graphicFrame>
        <p:nvGraphicFramePr>
          <p:cNvPr id="226" name="表格 1"/>
          <p:cNvGraphicFramePr/>
          <p:nvPr>
            <p:custDataLst>
              <p:tags r:id="rId1"/>
            </p:custDataLst>
          </p:nvPr>
        </p:nvGraphicFramePr>
        <p:xfrm>
          <a:off x="494665" y="961390"/>
          <a:ext cx="8114030" cy="3901440"/>
        </p:xfrm>
        <a:graphic>
          <a:graphicData uri="http://schemas.openxmlformats.org/drawingml/2006/table">
            <a:tbl>
              <a:tblPr firstRow="1" bandRow="1">
                <a:tableStyleId>{EEE7283C-3CF3-47DC-8721-378D4A62B228}</a:tableStyleId>
              </a:tblPr>
              <a:tblGrid>
                <a:gridCol w="2028190"/>
                <a:gridCol w="3016250"/>
                <a:gridCol w="3069590"/>
              </a:tblGrid>
              <a:tr h="401320">
                <a:tc>
                  <a:txBody>
                    <a:bodyPr/>
                    <a:lstStyle/>
                    <a:p>
                      <a:pPr algn="ctr" defTabSz="685800">
                        <a:defRPr sz="1800" b="0">
                          <a:solidFill>
                            <a:srgbClr val="000000"/>
                          </a:solidFill>
                        </a:defRPr>
                      </a:pPr>
                      <a:r>
                        <a:rPr sz="1600" b="1">
                          <a:solidFill>
                            <a:srgbClr val="FFFFFF"/>
                          </a:solidFill>
                        </a:rPr>
                        <a:t>项目</a:t>
                      </a:r>
                      <a:endParaRPr sz="1600" b="1">
                        <a:solidFill>
                          <a:srgbClr val="FFFFFF"/>
                        </a:solidFill>
                      </a:endParaRPr>
                    </a:p>
                  </a:txBody>
                  <a:tcPr marL="0" marR="0" marT="0" marB="0" anchor="ctr" horzOverflow="overflow"/>
                </a:tc>
                <a:tc>
                  <a:txBody>
                    <a:bodyPr/>
                    <a:lstStyle/>
                    <a:p>
                      <a:pPr algn="ctr" defTabSz="685800">
                        <a:defRPr sz="1800" b="0">
                          <a:solidFill>
                            <a:srgbClr val="000000"/>
                          </a:solidFill>
                        </a:defRPr>
                      </a:pPr>
                      <a:r>
                        <a:rPr sz="1600" b="1">
                          <a:solidFill>
                            <a:srgbClr val="FFFFFF"/>
                          </a:solidFill>
                        </a:rPr>
                        <a:t>时间</a:t>
                      </a:r>
                      <a:endParaRPr sz="1600" b="1">
                        <a:solidFill>
                          <a:srgbClr val="FFFFFF"/>
                        </a:solidFill>
                      </a:endParaRPr>
                    </a:p>
                  </a:txBody>
                  <a:tcPr marL="0" marR="0" marT="0" marB="0" anchor="ctr" horzOverflow="overflow"/>
                </a:tc>
                <a:tc>
                  <a:txBody>
                    <a:bodyPr/>
                    <a:lstStyle/>
                    <a:p>
                      <a:pPr algn="ctr" defTabSz="685800">
                        <a:defRPr sz="1800" b="0">
                          <a:solidFill>
                            <a:srgbClr val="000000"/>
                          </a:solidFill>
                        </a:defRPr>
                      </a:pPr>
                      <a:r>
                        <a:rPr sz="1600" b="1">
                          <a:solidFill>
                            <a:srgbClr val="FFFFFF"/>
                          </a:solidFill>
                        </a:rPr>
                        <a:t>地点</a:t>
                      </a:r>
                      <a:endParaRPr sz="1600" b="1">
                        <a:solidFill>
                          <a:srgbClr val="FFFFFF"/>
                        </a:solidFill>
                      </a:endParaRPr>
                    </a:p>
                  </a:txBody>
                  <a:tcPr marL="0" marR="0" marT="0" marB="0" anchor="ctr" horzOverflow="overflow"/>
                </a:tc>
              </a:tr>
              <a:tr h="1061085">
                <a:tc>
                  <a:txBody>
                    <a:bodyPr/>
                    <a:lstStyle/>
                    <a:p>
                      <a:pPr lvl="1" indent="228600" algn="ctr" defTabSz="685800">
                        <a:defRPr sz="1300"/>
                      </a:pPr>
                      <a:r>
                        <a:t>报名宣传期</a:t>
                      </a:r>
                    </a:p>
                  </a:txBody>
                  <a:tcPr marL="0" marR="0" marT="0" marB="0" anchor="ctr" horzOverflow="overflow"/>
                </a:tc>
                <a:tc>
                  <a:txBody>
                    <a:bodyPr/>
                    <a:lstStyle/>
                    <a:p>
                      <a:pPr lvl="1" indent="228600" algn="ctr" defTabSz="685800">
                        <a:buNone/>
                        <a:defRPr sz="1300"/>
                      </a:pPr>
                      <a:r>
                        <a:rPr sz="1300"/>
                        <a:t>2023年5月17日(周三）-</a:t>
                      </a:r>
                      <a:endParaRPr sz="1300"/>
                    </a:p>
                    <a:p>
                      <a:pPr lvl="1" indent="228600" algn="ctr" defTabSz="685800">
                        <a:buNone/>
                        <a:defRPr sz="1300"/>
                      </a:pPr>
                      <a:r>
                        <a:rPr sz="1300"/>
                        <a:t>2023年5月22日（周一）</a:t>
                      </a:r>
                      <a:endParaRPr sz="1300"/>
                    </a:p>
                  </a:txBody>
                  <a:tcPr marL="0" marR="0" marT="0" marB="0" vert="horz" anchor="ctr" anchorCtr="0"/>
                </a:tc>
                <a:tc>
                  <a:txBody>
                    <a:bodyPr/>
                    <a:lstStyle/>
                    <a:p>
                      <a:pPr lvl="1" indent="228600" algn="ctr" defTabSz="685800">
                        <a:buNone/>
                        <a:defRPr sz="1300"/>
                      </a:pPr>
                      <a:r>
                        <a:rPr sz="1300"/>
                        <a:t>艺术学院</a:t>
                      </a:r>
                      <a:endParaRPr sz="1300"/>
                    </a:p>
                  </a:txBody>
                  <a:tcPr marL="0" marR="0" marT="0" marB="0" vert="horz" anchor="t" anchorCtr="0"/>
                </a:tc>
              </a:tr>
              <a:tr h="898525">
                <a:tc>
                  <a:txBody>
                    <a:bodyPr/>
                    <a:lstStyle/>
                    <a:p>
                      <a:pPr lvl="1" indent="228600" algn="ctr" defTabSz="685800">
                        <a:defRPr sz="1300"/>
                      </a:pPr>
                      <a:r>
                        <a:rPr sz="1300"/>
                        <a:t>工作坊说明会和分组组队</a:t>
                      </a:r>
                      <a:endParaRPr sz="1300"/>
                    </a:p>
                  </a:txBody>
                  <a:tcPr marL="0" marR="0" marT="0" marB="0" anchor="ctr" horzOverflow="overflow"/>
                </a:tc>
                <a:tc>
                  <a:txBody>
                    <a:bodyPr/>
                    <a:lstStyle/>
                    <a:p>
                      <a:pPr lvl="1" indent="228600" algn="ctr" defTabSz="685800">
                        <a:buNone/>
                        <a:defRPr sz="1300"/>
                      </a:pPr>
                      <a:r>
                        <a:rPr sz="1300"/>
                        <a:t>2023年5月24日(周三）14:00 (PM)</a:t>
                      </a:r>
                      <a:endParaRPr sz="1300"/>
                    </a:p>
                  </a:txBody>
                  <a:tcPr marL="0" marR="0" marT="0" marB="0" vert="horz" anchor="ctr" anchorCtr="0"/>
                </a:tc>
                <a:tc>
                  <a:txBody>
                    <a:bodyPr/>
                    <a:lstStyle/>
                    <a:p>
                      <a:pPr lvl="1" indent="228600" algn="ctr" defTabSz="685800">
                        <a:buNone/>
                        <a:defRPr sz="1300"/>
                      </a:pPr>
                      <a:r>
                        <a:rPr sz="1300"/>
                        <a:t>艺术学院7-103视觉传达实验室（暂定）</a:t>
                      </a:r>
                      <a:endParaRPr sz="1300"/>
                    </a:p>
                  </a:txBody>
                  <a:tcPr marL="0" marR="0" marT="0" marB="0" vert="horz" anchor="ctr" anchorCtr="0"/>
                </a:tc>
              </a:tr>
              <a:tr h="883920">
                <a:tc>
                  <a:txBody>
                    <a:bodyPr/>
                    <a:lstStyle/>
                    <a:p>
                      <a:pPr algn="ctr" defTabSz="685800">
                        <a:defRPr sz="1800"/>
                      </a:pPr>
                      <a:r>
                        <a:rPr sz="1300"/>
                        <a:t>设计发表会</a:t>
                      </a:r>
                      <a:endParaRPr sz="1300"/>
                    </a:p>
                  </a:txBody>
                  <a:tcPr marL="0" marR="0" marT="0" marB="0" anchor="ctr" horzOverflow="overflow"/>
                </a:tc>
                <a:tc>
                  <a:txBody>
                    <a:bodyPr/>
                    <a:lstStyle/>
                    <a:p>
                      <a:pPr algn="ctr" defTabSz="685800">
                        <a:defRPr sz="1800"/>
                      </a:pPr>
                      <a:r>
                        <a:rPr sz="1300"/>
                        <a:t>2023年6月7日(</a:t>
                      </a:r>
                      <a:r>
                        <a:rPr lang="zh-CN" sz="1300">
                          <a:ea typeface="宋体" panose="02010600030101010101" pitchFamily="2" charset="-122"/>
                        </a:rPr>
                        <a:t>周</a:t>
                      </a:r>
                      <a:r>
                        <a:rPr sz="1300"/>
                        <a:t>三）10:30 (AM)</a:t>
                      </a:r>
                      <a:endParaRPr sz="1300"/>
                    </a:p>
                  </a:txBody>
                  <a:tcPr marL="0" marR="0" marT="0" marB="0" anchor="ctr" horzOverflow="overflow"/>
                </a:tc>
                <a:tc>
                  <a:txBody>
                    <a:bodyPr/>
                    <a:lstStyle/>
                    <a:p>
                      <a:pPr algn="ctr" defTabSz="685800">
                        <a:defRPr sz="1300"/>
                      </a:pPr>
                      <a:r>
                        <a:rPr sz="1300">
                          <a:sym typeface="+mn-ea"/>
                        </a:rPr>
                        <a:t>艺术学院</a:t>
                      </a:r>
                      <a:r>
                        <a:rPr lang="en-US" sz="1300">
                          <a:sym typeface="+mn-ea"/>
                        </a:rPr>
                        <a:t>7-103</a:t>
                      </a:r>
                      <a:endParaRPr lang="en-US" sz="1300"/>
                    </a:p>
                    <a:p>
                      <a:pPr algn="ctr" defTabSz="685800">
                        <a:defRPr sz="1300"/>
                      </a:pPr>
                      <a:r>
                        <a:rPr lang="zh-CN" altLang="en-US" sz="1300">
                          <a:ea typeface="宋体" panose="02010600030101010101" pitchFamily="2" charset="-122"/>
                          <a:sym typeface="+mn-ea"/>
                        </a:rPr>
                        <a:t>视觉传达实验室（暂定）</a:t>
                      </a:r>
                      <a:endParaRPr>
                        <a:latin typeface="PingFang TC Regular"/>
                        <a:ea typeface="PingFang TC Regular"/>
                        <a:cs typeface="PingFang TC Regular"/>
                        <a:sym typeface="PingFang TC Regular"/>
                      </a:endParaRPr>
                    </a:p>
                  </a:txBody>
                  <a:tcPr marL="0" marR="0" marT="0" marB="0" anchor="ctr" horzOverflow="overflow"/>
                </a:tc>
              </a:tr>
              <a:tr h="656590">
                <a:tc>
                  <a:txBody>
                    <a:bodyPr/>
                    <a:lstStyle/>
                    <a:p>
                      <a:pPr algn="ctr" defTabSz="685800">
                        <a:defRPr sz="1800"/>
                      </a:pPr>
                      <a:r>
                        <a:rPr sz="1300"/>
                        <a:t>颁奖典礼</a:t>
                      </a:r>
                      <a:endParaRPr sz="1300"/>
                    </a:p>
                  </a:txBody>
                  <a:tcPr marL="0" marR="0" marT="0" marB="0" anchor="ctr" horzOverflow="overflow"/>
                </a:tc>
                <a:tc>
                  <a:txBody>
                    <a:bodyPr/>
                    <a:lstStyle/>
                    <a:p>
                      <a:pPr algn="ctr" defTabSz="685800">
                        <a:defRPr sz="1800"/>
                      </a:pPr>
                      <a:r>
                        <a:rPr sz="1300"/>
                        <a:t>2023年6月7日(</a:t>
                      </a:r>
                      <a:r>
                        <a:rPr lang="zh-CN" sz="1300">
                          <a:ea typeface="宋体" panose="02010600030101010101" pitchFamily="2" charset="-122"/>
                          <a:sym typeface="+mn-ea"/>
                        </a:rPr>
                        <a:t>周</a:t>
                      </a:r>
                      <a:r>
                        <a:rPr sz="1300">
                          <a:sym typeface="+mn-ea"/>
                        </a:rPr>
                        <a:t>三</a:t>
                      </a:r>
                      <a:r>
                        <a:rPr sz="1300"/>
                        <a:t>）14:00 (PM)</a:t>
                      </a:r>
                      <a:endParaRPr sz="1300"/>
                    </a:p>
                  </a:txBody>
                  <a:tcPr marL="0" marR="0" marT="0" marB="0" anchor="ctr" horzOverflow="overflow"/>
                </a:tc>
                <a:tc>
                  <a:txBody>
                    <a:bodyPr/>
                    <a:lstStyle/>
                    <a:p>
                      <a:pPr algn="ctr" defTabSz="685800">
                        <a:defRPr sz="1800"/>
                      </a:pPr>
                      <a:r>
                        <a:rPr lang="zh-CN" sz="1300">
                          <a:ea typeface="宋体" panose="02010600030101010101" pitchFamily="2" charset="-122"/>
                        </a:rPr>
                        <a:t>大学生活动中心</a:t>
                      </a:r>
                      <a:endParaRPr lang="zh-CN" sz="1300">
                        <a:ea typeface="宋体" panose="02010600030101010101" pitchFamily="2" charset="-122"/>
                      </a:endParaRPr>
                    </a:p>
                  </a:txBody>
                  <a:tcPr marL="0" marR="0" marT="0" marB="0" anchor="ctr" horzOverflow="overflow"/>
                </a:tc>
              </a:tr>
            </a:tbl>
          </a:graphicData>
        </a:graphic>
      </p:graphicFrame>
      <p:pic>
        <p:nvPicPr>
          <p:cNvPr id="228" name="影像" descr="影像"/>
          <p:cNvPicPr>
            <a:picLocks noChangeAspect="1"/>
          </p:cNvPicPr>
          <p:nvPr/>
        </p:nvPicPr>
        <p:blipFill>
          <a:blip r:embed="rId2"/>
          <a:srcRect l="20751" t="10089" r="17601" b="10419"/>
          <a:stretch>
            <a:fillRect/>
          </a:stretch>
        </p:blipFill>
        <p:spPr>
          <a:xfrm>
            <a:off x="208977" y="72335"/>
            <a:ext cx="477656" cy="615910"/>
          </a:xfrm>
          <a:custGeom>
            <a:avLst/>
            <a:gdLst/>
            <a:ahLst/>
            <a:cxnLst>
              <a:cxn ang="0">
                <a:pos x="wd2" y="hd2"/>
              </a:cxn>
              <a:cxn ang="5400000">
                <a:pos x="wd2" y="hd2"/>
              </a:cxn>
              <a:cxn ang="10800000">
                <a:pos x="wd2" y="hd2"/>
              </a:cxn>
              <a:cxn ang="16200000">
                <a:pos x="wd2" y="hd2"/>
              </a:cxn>
            </a:cxnLst>
            <a:rect l="0" t="0" r="r" b="b"/>
            <a:pathLst>
              <a:path w="21579" h="21585" extrusionOk="0">
                <a:moveTo>
                  <a:pt x="10155" y="1"/>
                </a:moveTo>
                <a:cubicBezTo>
                  <a:pt x="9507" y="2"/>
                  <a:pt x="9510" y="-5"/>
                  <a:pt x="9330" y="70"/>
                </a:cubicBezTo>
                <a:cubicBezTo>
                  <a:pt x="9076" y="176"/>
                  <a:pt x="9042" y="196"/>
                  <a:pt x="8954" y="265"/>
                </a:cubicBezTo>
                <a:cubicBezTo>
                  <a:pt x="8911" y="298"/>
                  <a:pt x="8850" y="334"/>
                  <a:pt x="8828" y="334"/>
                </a:cubicBezTo>
                <a:cubicBezTo>
                  <a:pt x="8806" y="334"/>
                  <a:pt x="8699" y="395"/>
                  <a:pt x="8577" y="474"/>
                </a:cubicBezTo>
                <a:cubicBezTo>
                  <a:pt x="8456" y="552"/>
                  <a:pt x="8312" y="638"/>
                  <a:pt x="8254" y="668"/>
                </a:cubicBezTo>
                <a:cubicBezTo>
                  <a:pt x="8083" y="758"/>
                  <a:pt x="7674" y="1002"/>
                  <a:pt x="7322" y="1225"/>
                </a:cubicBezTo>
                <a:cubicBezTo>
                  <a:pt x="6983" y="1439"/>
                  <a:pt x="6896" y="1486"/>
                  <a:pt x="6838" y="1503"/>
                </a:cubicBezTo>
                <a:cubicBezTo>
                  <a:pt x="6804" y="1512"/>
                  <a:pt x="6766" y="1530"/>
                  <a:pt x="6766" y="1544"/>
                </a:cubicBezTo>
                <a:cubicBezTo>
                  <a:pt x="6766" y="1559"/>
                  <a:pt x="6713" y="1607"/>
                  <a:pt x="6641" y="1642"/>
                </a:cubicBezTo>
                <a:cubicBezTo>
                  <a:pt x="6569" y="1676"/>
                  <a:pt x="6396" y="1771"/>
                  <a:pt x="6246" y="1864"/>
                </a:cubicBezTo>
                <a:cubicBezTo>
                  <a:pt x="6097" y="1958"/>
                  <a:pt x="5956" y="2045"/>
                  <a:pt x="5942" y="2045"/>
                </a:cubicBezTo>
                <a:cubicBezTo>
                  <a:pt x="5928" y="2046"/>
                  <a:pt x="5815" y="2109"/>
                  <a:pt x="5691" y="2198"/>
                </a:cubicBezTo>
                <a:cubicBezTo>
                  <a:pt x="5566" y="2287"/>
                  <a:pt x="5454" y="2365"/>
                  <a:pt x="5440" y="2365"/>
                </a:cubicBezTo>
                <a:cubicBezTo>
                  <a:pt x="5425" y="2365"/>
                  <a:pt x="5326" y="2419"/>
                  <a:pt x="5224" y="2490"/>
                </a:cubicBezTo>
                <a:cubicBezTo>
                  <a:pt x="5123" y="2561"/>
                  <a:pt x="4979" y="2648"/>
                  <a:pt x="4902" y="2685"/>
                </a:cubicBezTo>
                <a:cubicBezTo>
                  <a:pt x="4825" y="2722"/>
                  <a:pt x="4577" y="2883"/>
                  <a:pt x="4346" y="3033"/>
                </a:cubicBezTo>
                <a:cubicBezTo>
                  <a:pt x="4115" y="3182"/>
                  <a:pt x="3879" y="3316"/>
                  <a:pt x="3826" y="3339"/>
                </a:cubicBezTo>
                <a:cubicBezTo>
                  <a:pt x="3773" y="3361"/>
                  <a:pt x="3619" y="3454"/>
                  <a:pt x="3485" y="3547"/>
                </a:cubicBezTo>
                <a:cubicBezTo>
                  <a:pt x="3351" y="3641"/>
                  <a:pt x="3233" y="3728"/>
                  <a:pt x="3216" y="3728"/>
                </a:cubicBezTo>
                <a:cubicBezTo>
                  <a:pt x="3199" y="3728"/>
                  <a:pt x="3120" y="3759"/>
                  <a:pt x="3055" y="3812"/>
                </a:cubicBezTo>
                <a:cubicBezTo>
                  <a:pt x="2990" y="3864"/>
                  <a:pt x="2918" y="3909"/>
                  <a:pt x="2894" y="3909"/>
                </a:cubicBezTo>
                <a:cubicBezTo>
                  <a:pt x="2869" y="3909"/>
                  <a:pt x="2842" y="3936"/>
                  <a:pt x="2822" y="3965"/>
                </a:cubicBezTo>
                <a:cubicBezTo>
                  <a:pt x="2802" y="3993"/>
                  <a:pt x="2740" y="4024"/>
                  <a:pt x="2696" y="4034"/>
                </a:cubicBezTo>
                <a:cubicBezTo>
                  <a:pt x="2653" y="4045"/>
                  <a:pt x="2517" y="4129"/>
                  <a:pt x="2391" y="4215"/>
                </a:cubicBezTo>
                <a:cubicBezTo>
                  <a:pt x="2266" y="4300"/>
                  <a:pt x="2130" y="4371"/>
                  <a:pt x="2087" y="4382"/>
                </a:cubicBezTo>
                <a:cubicBezTo>
                  <a:pt x="2043" y="4392"/>
                  <a:pt x="1999" y="4423"/>
                  <a:pt x="1979" y="4451"/>
                </a:cubicBezTo>
                <a:cubicBezTo>
                  <a:pt x="1959" y="4480"/>
                  <a:pt x="1915" y="4507"/>
                  <a:pt x="1889" y="4507"/>
                </a:cubicBezTo>
                <a:cubicBezTo>
                  <a:pt x="1864" y="4507"/>
                  <a:pt x="1819" y="4531"/>
                  <a:pt x="1782" y="4563"/>
                </a:cubicBezTo>
                <a:cubicBezTo>
                  <a:pt x="1745" y="4595"/>
                  <a:pt x="1629" y="4667"/>
                  <a:pt x="1531" y="4716"/>
                </a:cubicBezTo>
                <a:cubicBezTo>
                  <a:pt x="1245" y="4859"/>
                  <a:pt x="795" y="5198"/>
                  <a:pt x="599" y="5411"/>
                </a:cubicBezTo>
                <a:cubicBezTo>
                  <a:pt x="552" y="5461"/>
                  <a:pt x="470" y="5565"/>
                  <a:pt x="419" y="5648"/>
                </a:cubicBezTo>
                <a:cubicBezTo>
                  <a:pt x="368" y="5730"/>
                  <a:pt x="311" y="5816"/>
                  <a:pt x="294" y="5842"/>
                </a:cubicBezTo>
                <a:cubicBezTo>
                  <a:pt x="276" y="5868"/>
                  <a:pt x="258" y="5925"/>
                  <a:pt x="258" y="5967"/>
                </a:cubicBezTo>
                <a:cubicBezTo>
                  <a:pt x="258" y="6009"/>
                  <a:pt x="246" y="6060"/>
                  <a:pt x="222" y="6079"/>
                </a:cubicBezTo>
                <a:cubicBezTo>
                  <a:pt x="188" y="6105"/>
                  <a:pt x="176" y="6499"/>
                  <a:pt x="168" y="7817"/>
                </a:cubicBezTo>
                <a:cubicBezTo>
                  <a:pt x="162" y="8906"/>
                  <a:pt x="137" y="9535"/>
                  <a:pt x="114" y="9570"/>
                </a:cubicBezTo>
                <a:cubicBezTo>
                  <a:pt x="77" y="9627"/>
                  <a:pt x="89" y="10657"/>
                  <a:pt x="132" y="10974"/>
                </a:cubicBezTo>
                <a:cubicBezTo>
                  <a:pt x="148" y="11087"/>
                  <a:pt x="157" y="11150"/>
                  <a:pt x="132" y="11169"/>
                </a:cubicBezTo>
                <a:cubicBezTo>
                  <a:pt x="106" y="11190"/>
                  <a:pt x="79" y="11494"/>
                  <a:pt x="79" y="12143"/>
                </a:cubicBezTo>
                <a:cubicBezTo>
                  <a:pt x="79" y="12816"/>
                  <a:pt x="72" y="13116"/>
                  <a:pt x="43" y="13158"/>
                </a:cubicBezTo>
                <a:cubicBezTo>
                  <a:pt x="-14" y="13240"/>
                  <a:pt x="-14" y="14894"/>
                  <a:pt x="43" y="14938"/>
                </a:cubicBezTo>
                <a:cubicBezTo>
                  <a:pt x="64" y="14955"/>
                  <a:pt x="79" y="15033"/>
                  <a:pt x="79" y="15105"/>
                </a:cubicBezTo>
                <a:cubicBezTo>
                  <a:pt x="79" y="15178"/>
                  <a:pt x="118" y="15280"/>
                  <a:pt x="150" y="15328"/>
                </a:cubicBezTo>
                <a:cubicBezTo>
                  <a:pt x="184" y="15378"/>
                  <a:pt x="209" y="15458"/>
                  <a:pt x="204" y="15523"/>
                </a:cubicBezTo>
                <a:cubicBezTo>
                  <a:pt x="199" y="15585"/>
                  <a:pt x="201" y="15652"/>
                  <a:pt x="222" y="15662"/>
                </a:cubicBezTo>
                <a:cubicBezTo>
                  <a:pt x="243" y="15672"/>
                  <a:pt x="258" y="15702"/>
                  <a:pt x="258" y="15731"/>
                </a:cubicBezTo>
                <a:cubicBezTo>
                  <a:pt x="258" y="15782"/>
                  <a:pt x="279" y="15809"/>
                  <a:pt x="365" y="15940"/>
                </a:cubicBezTo>
                <a:cubicBezTo>
                  <a:pt x="388" y="15973"/>
                  <a:pt x="401" y="16023"/>
                  <a:pt x="401" y="16051"/>
                </a:cubicBezTo>
                <a:cubicBezTo>
                  <a:pt x="401" y="16079"/>
                  <a:pt x="434" y="16121"/>
                  <a:pt x="473" y="16148"/>
                </a:cubicBezTo>
                <a:cubicBezTo>
                  <a:pt x="512" y="16175"/>
                  <a:pt x="545" y="16215"/>
                  <a:pt x="545" y="16232"/>
                </a:cubicBezTo>
                <a:cubicBezTo>
                  <a:pt x="545" y="16292"/>
                  <a:pt x="784" y="16637"/>
                  <a:pt x="885" y="16719"/>
                </a:cubicBezTo>
                <a:cubicBezTo>
                  <a:pt x="942" y="16764"/>
                  <a:pt x="993" y="16815"/>
                  <a:pt x="993" y="16830"/>
                </a:cubicBezTo>
                <a:cubicBezTo>
                  <a:pt x="993" y="16864"/>
                  <a:pt x="1559" y="17303"/>
                  <a:pt x="1603" y="17303"/>
                </a:cubicBezTo>
                <a:cubicBezTo>
                  <a:pt x="1621" y="17303"/>
                  <a:pt x="1736" y="17373"/>
                  <a:pt x="1854" y="17456"/>
                </a:cubicBezTo>
                <a:cubicBezTo>
                  <a:pt x="1971" y="17538"/>
                  <a:pt x="2146" y="17627"/>
                  <a:pt x="2248" y="17664"/>
                </a:cubicBezTo>
                <a:cubicBezTo>
                  <a:pt x="2350" y="17702"/>
                  <a:pt x="2427" y="17748"/>
                  <a:pt x="2427" y="17762"/>
                </a:cubicBezTo>
                <a:cubicBezTo>
                  <a:pt x="2427" y="17776"/>
                  <a:pt x="2507" y="17814"/>
                  <a:pt x="2589" y="17845"/>
                </a:cubicBezTo>
                <a:cubicBezTo>
                  <a:pt x="2803" y="17927"/>
                  <a:pt x="2875" y="17961"/>
                  <a:pt x="2947" y="18012"/>
                </a:cubicBezTo>
                <a:cubicBezTo>
                  <a:pt x="2983" y="18037"/>
                  <a:pt x="3021" y="18054"/>
                  <a:pt x="3037" y="18054"/>
                </a:cubicBezTo>
                <a:cubicBezTo>
                  <a:pt x="3053" y="18054"/>
                  <a:pt x="3151" y="18112"/>
                  <a:pt x="3252" y="18179"/>
                </a:cubicBezTo>
                <a:cubicBezTo>
                  <a:pt x="3354" y="18246"/>
                  <a:pt x="3459" y="18304"/>
                  <a:pt x="3485" y="18304"/>
                </a:cubicBezTo>
                <a:cubicBezTo>
                  <a:pt x="3512" y="18304"/>
                  <a:pt x="3598" y="18344"/>
                  <a:pt x="3664" y="18388"/>
                </a:cubicBezTo>
                <a:cubicBezTo>
                  <a:pt x="3731" y="18432"/>
                  <a:pt x="3805" y="18471"/>
                  <a:pt x="3826" y="18471"/>
                </a:cubicBezTo>
                <a:cubicBezTo>
                  <a:pt x="3846" y="18472"/>
                  <a:pt x="3899" y="18498"/>
                  <a:pt x="3951" y="18541"/>
                </a:cubicBezTo>
                <a:cubicBezTo>
                  <a:pt x="4004" y="18583"/>
                  <a:pt x="4118" y="18647"/>
                  <a:pt x="4202" y="18680"/>
                </a:cubicBezTo>
                <a:cubicBezTo>
                  <a:pt x="4286" y="18712"/>
                  <a:pt x="4376" y="18755"/>
                  <a:pt x="4400" y="18777"/>
                </a:cubicBezTo>
                <a:cubicBezTo>
                  <a:pt x="4423" y="18799"/>
                  <a:pt x="4453" y="18819"/>
                  <a:pt x="4471" y="18819"/>
                </a:cubicBezTo>
                <a:cubicBezTo>
                  <a:pt x="4490" y="18819"/>
                  <a:pt x="4544" y="18858"/>
                  <a:pt x="4597" y="18902"/>
                </a:cubicBezTo>
                <a:cubicBezTo>
                  <a:pt x="4650" y="18946"/>
                  <a:pt x="4738" y="18989"/>
                  <a:pt x="4794" y="19000"/>
                </a:cubicBezTo>
                <a:cubicBezTo>
                  <a:pt x="4850" y="19010"/>
                  <a:pt x="4971" y="19073"/>
                  <a:pt x="5063" y="19139"/>
                </a:cubicBezTo>
                <a:cubicBezTo>
                  <a:pt x="5155" y="19205"/>
                  <a:pt x="5278" y="19274"/>
                  <a:pt x="5332" y="19292"/>
                </a:cubicBezTo>
                <a:cubicBezTo>
                  <a:pt x="5385" y="19310"/>
                  <a:pt x="5447" y="19342"/>
                  <a:pt x="5475" y="19361"/>
                </a:cubicBezTo>
                <a:cubicBezTo>
                  <a:pt x="5532" y="19400"/>
                  <a:pt x="5866" y="19553"/>
                  <a:pt x="6103" y="19653"/>
                </a:cubicBezTo>
                <a:cubicBezTo>
                  <a:pt x="6188" y="19689"/>
                  <a:pt x="6337" y="19773"/>
                  <a:pt x="6426" y="19834"/>
                </a:cubicBezTo>
                <a:cubicBezTo>
                  <a:pt x="6514" y="19895"/>
                  <a:pt x="6627" y="19963"/>
                  <a:pt x="6695" y="19987"/>
                </a:cubicBezTo>
                <a:cubicBezTo>
                  <a:pt x="6841" y="20040"/>
                  <a:pt x="6990" y="20111"/>
                  <a:pt x="7179" y="20224"/>
                </a:cubicBezTo>
                <a:cubicBezTo>
                  <a:pt x="7256" y="20270"/>
                  <a:pt x="7390" y="20327"/>
                  <a:pt x="7484" y="20363"/>
                </a:cubicBezTo>
                <a:cubicBezTo>
                  <a:pt x="7577" y="20399"/>
                  <a:pt x="7725" y="20474"/>
                  <a:pt x="7806" y="20530"/>
                </a:cubicBezTo>
                <a:cubicBezTo>
                  <a:pt x="7888" y="20585"/>
                  <a:pt x="7990" y="20645"/>
                  <a:pt x="8039" y="20655"/>
                </a:cubicBezTo>
                <a:cubicBezTo>
                  <a:pt x="8089" y="20664"/>
                  <a:pt x="8183" y="20709"/>
                  <a:pt x="8237" y="20752"/>
                </a:cubicBezTo>
                <a:cubicBezTo>
                  <a:pt x="8290" y="20796"/>
                  <a:pt x="8345" y="20836"/>
                  <a:pt x="8362" y="20836"/>
                </a:cubicBezTo>
                <a:cubicBezTo>
                  <a:pt x="8379" y="20836"/>
                  <a:pt x="8459" y="20867"/>
                  <a:pt x="8541" y="20919"/>
                </a:cubicBezTo>
                <a:cubicBezTo>
                  <a:pt x="8624" y="20971"/>
                  <a:pt x="8714" y="21016"/>
                  <a:pt x="8739" y="21016"/>
                </a:cubicBezTo>
                <a:cubicBezTo>
                  <a:pt x="8763" y="21016"/>
                  <a:pt x="8847" y="21070"/>
                  <a:pt x="8936" y="21128"/>
                </a:cubicBezTo>
                <a:cubicBezTo>
                  <a:pt x="9101" y="21234"/>
                  <a:pt x="9486" y="21434"/>
                  <a:pt x="9527" y="21434"/>
                </a:cubicBezTo>
                <a:cubicBezTo>
                  <a:pt x="9540" y="21434"/>
                  <a:pt x="9584" y="21448"/>
                  <a:pt x="9635" y="21475"/>
                </a:cubicBezTo>
                <a:cubicBezTo>
                  <a:pt x="9686" y="21503"/>
                  <a:pt x="9775" y="21543"/>
                  <a:pt x="9832" y="21559"/>
                </a:cubicBezTo>
                <a:cubicBezTo>
                  <a:pt x="9964" y="21595"/>
                  <a:pt x="10631" y="21592"/>
                  <a:pt x="10801" y="21559"/>
                </a:cubicBezTo>
                <a:cubicBezTo>
                  <a:pt x="10870" y="21545"/>
                  <a:pt x="11024" y="21522"/>
                  <a:pt x="11159" y="21503"/>
                </a:cubicBezTo>
                <a:cubicBezTo>
                  <a:pt x="11294" y="21485"/>
                  <a:pt x="11443" y="21453"/>
                  <a:pt x="11482" y="21434"/>
                </a:cubicBezTo>
                <a:cubicBezTo>
                  <a:pt x="11520" y="21415"/>
                  <a:pt x="11615" y="21397"/>
                  <a:pt x="11697" y="21378"/>
                </a:cubicBezTo>
                <a:cubicBezTo>
                  <a:pt x="11779" y="21360"/>
                  <a:pt x="11936" y="21278"/>
                  <a:pt x="12038" y="21211"/>
                </a:cubicBezTo>
                <a:cubicBezTo>
                  <a:pt x="12139" y="21144"/>
                  <a:pt x="12274" y="21064"/>
                  <a:pt x="12342" y="21030"/>
                </a:cubicBezTo>
                <a:cubicBezTo>
                  <a:pt x="12410" y="20997"/>
                  <a:pt x="12542" y="20894"/>
                  <a:pt x="12647" y="20794"/>
                </a:cubicBezTo>
                <a:cubicBezTo>
                  <a:pt x="12887" y="20566"/>
                  <a:pt x="13571" y="20015"/>
                  <a:pt x="13615" y="20015"/>
                </a:cubicBezTo>
                <a:cubicBezTo>
                  <a:pt x="13634" y="20015"/>
                  <a:pt x="13791" y="19916"/>
                  <a:pt x="13956" y="19792"/>
                </a:cubicBezTo>
                <a:cubicBezTo>
                  <a:pt x="14121" y="19669"/>
                  <a:pt x="14395" y="19473"/>
                  <a:pt x="14566" y="19361"/>
                </a:cubicBezTo>
                <a:cubicBezTo>
                  <a:pt x="14968" y="19097"/>
                  <a:pt x="15091" y="19011"/>
                  <a:pt x="15355" y="18805"/>
                </a:cubicBezTo>
                <a:cubicBezTo>
                  <a:pt x="15474" y="18712"/>
                  <a:pt x="15589" y="18624"/>
                  <a:pt x="15606" y="18624"/>
                </a:cubicBezTo>
                <a:cubicBezTo>
                  <a:pt x="15622" y="18624"/>
                  <a:pt x="15739" y="18549"/>
                  <a:pt x="15857" y="18457"/>
                </a:cubicBezTo>
                <a:cubicBezTo>
                  <a:pt x="16105" y="18264"/>
                  <a:pt x="17316" y="17405"/>
                  <a:pt x="17901" y="17011"/>
                </a:cubicBezTo>
                <a:cubicBezTo>
                  <a:pt x="18580" y="16553"/>
                  <a:pt x="18990" y="16271"/>
                  <a:pt x="19227" y="16093"/>
                </a:cubicBezTo>
                <a:cubicBezTo>
                  <a:pt x="19353" y="15999"/>
                  <a:pt x="19498" y="15912"/>
                  <a:pt x="19532" y="15898"/>
                </a:cubicBezTo>
                <a:cubicBezTo>
                  <a:pt x="19566" y="15884"/>
                  <a:pt x="19673" y="15809"/>
                  <a:pt x="19783" y="15731"/>
                </a:cubicBezTo>
                <a:cubicBezTo>
                  <a:pt x="20275" y="15385"/>
                  <a:pt x="20725" y="15077"/>
                  <a:pt x="21038" y="14883"/>
                </a:cubicBezTo>
                <a:cubicBezTo>
                  <a:pt x="21379" y="14671"/>
                  <a:pt x="21494" y="14560"/>
                  <a:pt x="21540" y="14382"/>
                </a:cubicBezTo>
                <a:cubicBezTo>
                  <a:pt x="21572" y="14258"/>
                  <a:pt x="21586" y="13232"/>
                  <a:pt x="21576" y="10126"/>
                </a:cubicBezTo>
                <a:cubicBezTo>
                  <a:pt x="21564" y="6309"/>
                  <a:pt x="21562" y="6037"/>
                  <a:pt x="21505" y="5898"/>
                </a:cubicBezTo>
                <a:cubicBezTo>
                  <a:pt x="21471" y="5816"/>
                  <a:pt x="21431" y="5710"/>
                  <a:pt x="21415" y="5661"/>
                </a:cubicBezTo>
                <a:cubicBezTo>
                  <a:pt x="21399" y="5613"/>
                  <a:pt x="21317" y="5484"/>
                  <a:pt x="21254" y="5383"/>
                </a:cubicBezTo>
                <a:cubicBezTo>
                  <a:pt x="21190" y="5282"/>
                  <a:pt x="21150" y="5190"/>
                  <a:pt x="21146" y="5175"/>
                </a:cubicBezTo>
                <a:cubicBezTo>
                  <a:pt x="21132" y="5115"/>
                  <a:pt x="20840" y="4840"/>
                  <a:pt x="20590" y="4632"/>
                </a:cubicBezTo>
                <a:cubicBezTo>
                  <a:pt x="20438" y="4506"/>
                  <a:pt x="20231" y="4366"/>
                  <a:pt x="20088" y="4298"/>
                </a:cubicBezTo>
                <a:cubicBezTo>
                  <a:pt x="19953" y="4234"/>
                  <a:pt x="19822" y="4156"/>
                  <a:pt x="19783" y="4131"/>
                </a:cubicBezTo>
                <a:cubicBezTo>
                  <a:pt x="19745" y="4107"/>
                  <a:pt x="19670" y="4078"/>
                  <a:pt x="19622" y="4062"/>
                </a:cubicBezTo>
                <a:cubicBezTo>
                  <a:pt x="19574" y="4046"/>
                  <a:pt x="19458" y="3987"/>
                  <a:pt x="19371" y="3937"/>
                </a:cubicBezTo>
                <a:cubicBezTo>
                  <a:pt x="19133" y="3800"/>
                  <a:pt x="18982" y="3728"/>
                  <a:pt x="18959" y="3728"/>
                </a:cubicBezTo>
                <a:cubicBezTo>
                  <a:pt x="18947" y="3728"/>
                  <a:pt x="18893" y="3693"/>
                  <a:pt x="18833" y="3659"/>
                </a:cubicBezTo>
                <a:cubicBezTo>
                  <a:pt x="18773" y="3624"/>
                  <a:pt x="18601" y="3543"/>
                  <a:pt x="18456" y="3478"/>
                </a:cubicBezTo>
                <a:cubicBezTo>
                  <a:pt x="18312" y="3413"/>
                  <a:pt x="18164" y="3338"/>
                  <a:pt x="18116" y="3311"/>
                </a:cubicBezTo>
                <a:cubicBezTo>
                  <a:pt x="18068" y="3283"/>
                  <a:pt x="17885" y="3194"/>
                  <a:pt x="17703" y="3116"/>
                </a:cubicBezTo>
                <a:cubicBezTo>
                  <a:pt x="17522" y="3039"/>
                  <a:pt x="17265" y="2927"/>
                  <a:pt x="17148" y="2866"/>
                </a:cubicBezTo>
                <a:cubicBezTo>
                  <a:pt x="17031" y="2804"/>
                  <a:pt x="16809" y="2702"/>
                  <a:pt x="16646" y="2629"/>
                </a:cubicBezTo>
                <a:cubicBezTo>
                  <a:pt x="16482" y="2557"/>
                  <a:pt x="16291" y="2468"/>
                  <a:pt x="16233" y="2435"/>
                </a:cubicBezTo>
                <a:cubicBezTo>
                  <a:pt x="16175" y="2402"/>
                  <a:pt x="16104" y="2361"/>
                  <a:pt x="16054" y="2351"/>
                </a:cubicBezTo>
                <a:cubicBezTo>
                  <a:pt x="16004" y="2342"/>
                  <a:pt x="15912" y="2316"/>
                  <a:pt x="15857" y="2282"/>
                </a:cubicBezTo>
                <a:cubicBezTo>
                  <a:pt x="15747" y="2214"/>
                  <a:pt x="15385" y="2045"/>
                  <a:pt x="15355" y="2045"/>
                </a:cubicBezTo>
                <a:cubicBezTo>
                  <a:pt x="15344" y="2045"/>
                  <a:pt x="15189" y="1966"/>
                  <a:pt x="15014" y="1878"/>
                </a:cubicBezTo>
                <a:cubicBezTo>
                  <a:pt x="14839" y="1791"/>
                  <a:pt x="14626" y="1682"/>
                  <a:pt x="14530" y="1642"/>
                </a:cubicBezTo>
                <a:cubicBezTo>
                  <a:pt x="14434" y="1602"/>
                  <a:pt x="14276" y="1547"/>
                  <a:pt x="14189" y="1503"/>
                </a:cubicBezTo>
                <a:cubicBezTo>
                  <a:pt x="14103" y="1459"/>
                  <a:pt x="13988" y="1392"/>
                  <a:pt x="13920" y="1364"/>
                </a:cubicBezTo>
                <a:cubicBezTo>
                  <a:pt x="13853" y="1336"/>
                  <a:pt x="13687" y="1270"/>
                  <a:pt x="13562" y="1211"/>
                </a:cubicBezTo>
                <a:cubicBezTo>
                  <a:pt x="13437" y="1151"/>
                  <a:pt x="13272" y="1068"/>
                  <a:pt x="13185" y="1030"/>
                </a:cubicBezTo>
                <a:cubicBezTo>
                  <a:pt x="12923" y="916"/>
                  <a:pt x="11897" y="441"/>
                  <a:pt x="11840" y="404"/>
                </a:cubicBezTo>
                <a:cubicBezTo>
                  <a:pt x="11812" y="385"/>
                  <a:pt x="11730" y="338"/>
                  <a:pt x="11643" y="307"/>
                </a:cubicBezTo>
                <a:cubicBezTo>
                  <a:pt x="11557" y="275"/>
                  <a:pt x="11424" y="228"/>
                  <a:pt x="11356" y="195"/>
                </a:cubicBezTo>
                <a:cubicBezTo>
                  <a:pt x="11289" y="163"/>
                  <a:pt x="11149" y="107"/>
                  <a:pt x="11034" y="70"/>
                </a:cubicBezTo>
                <a:cubicBezTo>
                  <a:pt x="10835" y="7"/>
                  <a:pt x="10774" y="-1"/>
                  <a:pt x="10155" y="1"/>
                </a:cubicBezTo>
                <a:close/>
              </a:path>
            </a:pathLst>
          </a:custGeom>
          <a:ln w="12700">
            <a:miter lim="400000"/>
            <a:headEnd/>
            <a:tailEnd/>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2023HIIDWC Compassion竞赛类别和相關規定"/>
          <p:cNvSpPr txBox="1"/>
          <p:nvPr/>
        </p:nvSpPr>
        <p:spPr>
          <a:xfrm>
            <a:off x="689606" y="194869"/>
            <a:ext cx="3877133" cy="370841"/>
          </a:xfrm>
          <a:prstGeom prst="rect">
            <a:avLst/>
          </a:prstGeom>
          <a:ln w="12700">
            <a:miter lim="400000"/>
          </a:ln>
        </p:spPr>
        <p:txBody>
          <a:bodyPr wrap="none" lIns="45719" rIns="45719">
            <a:spAutoFit/>
          </a:bodyPr>
          <a:lstStyle>
            <a:lvl1pPr>
              <a:defRPr sz="1600">
                <a:latin typeface="Abadi MT Condensed Extra Bold"/>
                <a:ea typeface="Abadi MT Condensed Extra Bold"/>
                <a:cs typeface="Abadi MT Condensed Extra Bold"/>
                <a:sym typeface="Abadi MT Condensed Extra Bold"/>
              </a:defRPr>
            </a:lvl1pPr>
          </a:lstStyle>
          <a:p>
            <a:r>
              <a:t>2023HIIDWC Compassion竞赛类别和相關規定</a:t>
            </a:r>
          </a:p>
        </p:txBody>
      </p:sp>
      <p:sp>
        <p:nvSpPr>
          <p:cNvPr id="231" name="参赛类别可以是产品设计、视觉设计、穿戴设计、环艺建筑等。…"/>
          <p:cNvSpPr txBox="1"/>
          <p:nvPr/>
        </p:nvSpPr>
        <p:spPr>
          <a:xfrm>
            <a:off x="685065" y="825904"/>
            <a:ext cx="7569029" cy="1824991"/>
          </a:xfrm>
          <a:prstGeom prst="rect">
            <a:avLst/>
          </a:prstGeom>
          <a:gradFill>
            <a:gsLst>
              <a:gs pos="0">
                <a:srgbClr val="FFFFFF"/>
              </a:gs>
              <a:gs pos="55000">
                <a:srgbClr val="F2F2F2"/>
              </a:gs>
              <a:gs pos="100000">
                <a:srgbClr val="A6A6A6"/>
              </a:gs>
            </a:gsLst>
            <a:lin ang="8100000"/>
          </a:gradFill>
          <a:ln w="12700">
            <a:miter lim="400000"/>
          </a:ln>
        </p:spPr>
        <p:txBody>
          <a:bodyPr lIns="45719" rIns="45719">
            <a:spAutoFit/>
          </a:bodyPr>
          <a:lstStyle/>
          <a:p>
            <a:pPr marL="150495" indent="-137160">
              <a:lnSpc>
                <a:spcPct val="110000"/>
              </a:lnSpc>
              <a:buClr>
                <a:srgbClr val="000000"/>
              </a:buClr>
              <a:buSzPct val="100000"/>
              <a:buFont typeface="Georgia" panose="02040502050405020303"/>
              <a:buChar char="•"/>
              <a:defRPr sz="1500">
                <a:latin typeface="Songti TC Regular"/>
                <a:ea typeface="Songti TC Regular"/>
                <a:cs typeface="Songti TC Regular"/>
                <a:sym typeface="Songti TC Regular"/>
              </a:defRPr>
            </a:pPr>
            <a:r>
              <a:t>参赛类别可以是产品设计、视觉设计、穿戴设计、环艺建筑等。</a:t>
            </a:r>
            <a:endParaRPr>
              <a:latin typeface="Georgia" panose="02040502050405020303"/>
              <a:ea typeface="Georgia" panose="02040502050405020303"/>
              <a:cs typeface="Georgia" panose="02040502050405020303"/>
              <a:sym typeface="Georgia" panose="02040502050405020303"/>
            </a:endParaRPr>
          </a:p>
          <a:p>
            <a:pPr marL="150495" indent="-137160">
              <a:lnSpc>
                <a:spcPct val="110000"/>
              </a:lnSpc>
              <a:buClr>
                <a:srgbClr val="000000"/>
              </a:buClr>
              <a:buSzPct val="100000"/>
              <a:buFont typeface="Georgia" panose="02040502050405020303"/>
              <a:buChar char="•"/>
              <a:defRPr sz="1500">
                <a:latin typeface="Songti TC Regular"/>
                <a:ea typeface="Songti TC Regular"/>
                <a:cs typeface="Songti TC Regular"/>
                <a:sym typeface="Songti TC Regular"/>
              </a:defRPr>
            </a:pPr>
            <a:r>
              <a:t>参赛者艺术学院研究学生和国际学院工程系所研究学生。透過跨領域的協作、创造力和沟通去解决问题和提出可持续的设计概念。</a:t>
            </a:r>
            <a:endParaRPr>
              <a:latin typeface="Georgia" panose="02040502050405020303"/>
              <a:ea typeface="Georgia" panose="02040502050405020303"/>
              <a:cs typeface="Georgia" panose="02040502050405020303"/>
              <a:sym typeface="Georgia" panose="02040502050405020303"/>
            </a:endParaRPr>
          </a:p>
          <a:p>
            <a:pPr marL="150495" indent="-137160">
              <a:lnSpc>
                <a:spcPct val="110000"/>
              </a:lnSpc>
              <a:buClr>
                <a:srgbClr val="000000"/>
              </a:buClr>
              <a:buSzPct val="100000"/>
              <a:buFont typeface="Georgia" panose="02040502050405020303"/>
              <a:buChar char="•"/>
              <a:defRPr sz="1500">
                <a:latin typeface="Songti TC Regular"/>
                <a:ea typeface="Songti TC Regular"/>
                <a:cs typeface="Songti TC Regular"/>
                <a:sym typeface="Songti TC Regular"/>
              </a:defRPr>
            </a:pPr>
            <a:r>
              <a:t>参与工作坊和竞赛研究生人数定为20人，将于工作坊前进行参与学生分组，原则上４人为一组，各组需自行于工作坊前完成设计概念，将已完成之设计概念提案于工作坊时进行</a:t>
            </a:r>
            <a:r>
              <a:rPr>
                <a:latin typeface="Georgia" panose="02040502050405020303"/>
                <a:ea typeface="Georgia" panose="02040502050405020303"/>
                <a:cs typeface="Georgia" panose="02040502050405020303"/>
                <a:sym typeface="Georgia" panose="02040502050405020303"/>
              </a:rPr>
              <a:t>10</a:t>
            </a:r>
            <a:r>
              <a:t>分钟之简报</a:t>
            </a:r>
            <a:r>
              <a:rPr>
                <a:latin typeface="Georgia" panose="02040502050405020303"/>
                <a:ea typeface="Georgia" panose="02040502050405020303"/>
                <a:cs typeface="Georgia" panose="02040502050405020303"/>
                <a:sym typeface="Georgia" panose="02040502050405020303"/>
              </a:rPr>
              <a:t> </a:t>
            </a:r>
            <a:r>
              <a:t>。</a:t>
            </a:r>
          </a:p>
        </p:txBody>
      </p:sp>
      <p:pic>
        <p:nvPicPr>
          <p:cNvPr id="232" name="影像" descr="影像"/>
          <p:cNvPicPr>
            <a:picLocks noChangeAspect="1"/>
          </p:cNvPicPr>
          <p:nvPr/>
        </p:nvPicPr>
        <p:blipFill>
          <a:blip r:embed="rId1"/>
          <a:srcRect l="20751" t="10089" r="17601" b="10419"/>
          <a:stretch>
            <a:fillRect/>
          </a:stretch>
        </p:blipFill>
        <p:spPr>
          <a:xfrm>
            <a:off x="208977" y="72335"/>
            <a:ext cx="477656" cy="615910"/>
          </a:xfrm>
          <a:custGeom>
            <a:avLst/>
            <a:gdLst/>
            <a:ahLst/>
            <a:cxnLst>
              <a:cxn ang="0">
                <a:pos x="wd2" y="hd2"/>
              </a:cxn>
              <a:cxn ang="5400000">
                <a:pos x="wd2" y="hd2"/>
              </a:cxn>
              <a:cxn ang="10800000">
                <a:pos x="wd2" y="hd2"/>
              </a:cxn>
              <a:cxn ang="16200000">
                <a:pos x="wd2" y="hd2"/>
              </a:cxn>
            </a:cxnLst>
            <a:rect l="0" t="0" r="r" b="b"/>
            <a:pathLst>
              <a:path w="21579" h="21585" extrusionOk="0">
                <a:moveTo>
                  <a:pt x="10155" y="1"/>
                </a:moveTo>
                <a:cubicBezTo>
                  <a:pt x="9507" y="2"/>
                  <a:pt x="9510" y="-5"/>
                  <a:pt x="9330" y="70"/>
                </a:cubicBezTo>
                <a:cubicBezTo>
                  <a:pt x="9076" y="176"/>
                  <a:pt x="9042" y="196"/>
                  <a:pt x="8954" y="265"/>
                </a:cubicBezTo>
                <a:cubicBezTo>
                  <a:pt x="8911" y="298"/>
                  <a:pt x="8850" y="334"/>
                  <a:pt x="8828" y="334"/>
                </a:cubicBezTo>
                <a:cubicBezTo>
                  <a:pt x="8806" y="334"/>
                  <a:pt x="8699" y="395"/>
                  <a:pt x="8577" y="474"/>
                </a:cubicBezTo>
                <a:cubicBezTo>
                  <a:pt x="8456" y="552"/>
                  <a:pt x="8312" y="638"/>
                  <a:pt x="8254" y="668"/>
                </a:cubicBezTo>
                <a:cubicBezTo>
                  <a:pt x="8083" y="758"/>
                  <a:pt x="7674" y="1002"/>
                  <a:pt x="7322" y="1225"/>
                </a:cubicBezTo>
                <a:cubicBezTo>
                  <a:pt x="6983" y="1439"/>
                  <a:pt x="6896" y="1486"/>
                  <a:pt x="6838" y="1503"/>
                </a:cubicBezTo>
                <a:cubicBezTo>
                  <a:pt x="6804" y="1512"/>
                  <a:pt x="6766" y="1530"/>
                  <a:pt x="6766" y="1544"/>
                </a:cubicBezTo>
                <a:cubicBezTo>
                  <a:pt x="6766" y="1559"/>
                  <a:pt x="6713" y="1607"/>
                  <a:pt x="6641" y="1642"/>
                </a:cubicBezTo>
                <a:cubicBezTo>
                  <a:pt x="6569" y="1676"/>
                  <a:pt x="6396" y="1771"/>
                  <a:pt x="6246" y="1864"/>
                </a:cubicBezTo>
                <a:cubicBezTo>
                  <a:pt x="6097" y="1958"/>
                  <a:pt x="5956" y="2045"/>
                  <a:pt x="5942" y="2045"/>
                </a:cubicBezTo>
                <a:cubicBezTo>
                  <a:pt x="5928" y="2046"/>
                  <a:pt x="5815" y="2109"/>
                  <a:pt x="5691" y="2198"/>
                </a:cubicBezTo>
                <a:cubicBezTo>
                  <a:pt x="5566" y="2287"/>
                  <a:pt x="5454" y="2365"/>
                  <a:pt x="5440" y="2365"/>
                </a:cubicBezTo>
                <a:cubicBezTo>
                  <a:pt x="5425" y="2365"/>
                  <a:pt x="5326" y="2419"/>
                  <a:pt x="5224" y="2490"/>
                </a:cubicBezTo>
                <a:cubicBezTo>
                  <a:pt x="5123" y="2561"/>
                  <a:pt x="4979" y="2648"/>
                  <a:pt x="4902" y="2685"/>
                </a:cubicBezTo>
                <a:cubicBezTo>
                  <a:pt x="4825" y="2722"/>
                  <a:pt x="4577" y="2883"/>
                  <a:pt x="4346" y="3033"/>
                </a:cubicBezTo>
                <a:cubicBezTo>
                  <a:pt x="4115" y="3182"/>
                  <a:pt x="3879" y="3316"/>
                  <a:pt x="3826" y="3339"/>
                </a:cubicBezTo>
                <a:cubicBezTo>
                  <a:pt x="3773" y="3361"/>
                  <a:pt x="3619" y="3454"/>
                  <a:pt x="3485" y="3547"/>
                </a:cubicBezTo>
                <a:cubicBezTo>
                  <a:pt x="3351" y="3641"/>
                  <a:pt x="3233" y="3728"/>
                  <a:pt x="3216" y="3728"/>
                </a:cubicBezTo>
                <a:cubicBezTo>
                  <a:pt x="3199" y="3728"/>
                  <a:pt x="3120" y="3759"/>
                  <a:pt x="3055" y="3812"/>
                </a:cubicBezTo>
                <a:cubicBezTo>
                  <a:pt x="2990" y="3864"/>
                  <a:pt x="2918" y="3909"/>
                  <a:pt x="2894" y="3909"/>
                </a:cubicBezTo>
                <a:cubicBezTo>
                  <a:pt x="2869" y="3909"/>
                  <a:pt x="2842" y="3936"/>
                  <a:pt x="2822" y="3965"/>
                </a:cubicBezTo>
                <a:cubicBezTo>
                  <a:pt x="2802" y="3993"/>
                  <a:pt x="2740" y="4024"/>
                  <a:pt x="2696" y="4034"/>
                </a:cubicBezTo>
                <a:cubicBezTo>
                  <a:pt x="2653" y="4045"/>
                  <a:pt x="2517" y="4129"/>
                  <a:pt x="2391" y="4215"/>
                </a:cubicBezTo>
                <a:cubicBezTo>
                  <a:pt x="2266" y="4300"/>
                  <a:pt x="2130" y="4371"/>
                  <a:pt x="2087" y="4382"/>
                </a:cubicBezTo>
                <a:cubicBezTo>
                  <a:pt x="2043" y="4392"/>
                  <a:pt x="1999" y="4423"/>
                  <a:pt x="1979" y="4451"/>
                </a:cubicBezTo>
                <a:cubicBezTo>
                  <a:pt x="1959" y="4480"/>
                  <a:pt x="1915" y="4507"/>
                  <a:pt x="1889" y="4507"/>
                </a:cubicBezTo>
                <a:cubicBezTo>
                  <a:pt x="1864" y="4507"/>
                  <a:pt x="1819" y="4531"/>
                  <a:pt x="1782" y="4563"/>
                </a:cubicBezTo>
                <a:cubicBezTo>
                  <a:pt x="1745" y="4595"/>
                  <a:pt x="1629" y="4667"/>
                  <a:pt x="1531" y="4716"/>
                </a:cubicBezTo>
                <a:cubicBezTo>
                  <a:pt x="1245" y="4859"/>
                  <a:pt x="795" y="5198"/>
                  <a:pt x="599" y="5411"/>
                </a:cubicBezTo>
                <a:cubicBezTo>
                  <a:pt x="552" y="5461"/>
                  <a:pt x="470" y="5565"/>
                  <a:pt x="419" y="5648"/>
                </a:cubicBezTo>
                <a:cubicBezTo>
                  <a:pt x="368" y="5730"/>
                  <a:pt x="311" y="5816"/>
                  <a:pt x="294" y="5842"/>
                </a:cubicBezTo>
                <a:cubicBezTo>
                  <a:pt x="276" y="5868"/>
                  <a:pt x="258" y="5925"/>
                  <a:pt x="258" y="5967"/>
                </a:cubicBezTo>
                <a:cubicBezTo>
                  <a:pt x="258" y="6009"/>
                  <a:pt x="246" y="6060"/>
                  <a:pt x="222" y="6079"/>
                </a:cubicBezTo>
                <a:cubicBezTo>
                  <a:pt x="188" y="6105"/>
                  <a:pt x="176" y="6499"/>
                  <a:pt x="168" y="7817"/>
                </a:cubicBezTo>
                <a:cubicBezTo>
                  <a:pt x="162" y="8906"/>
                  <a:pt x="137" y="9535"/>
                  <a:pt x="114" y="9570"/>
                </a:cubicBezTo>
                <a:cubicBezTo>
                  <a:pt x="77" y="9627"/>
                  <a:pt x="89" y="10657"/>
                  <a:pt x="132" y="10974"/>
                </a:cubicBezTo>
                <a:cubicBezTo>
                  <a:pt x="148" y="11087"/>
                  <a:pt x="157" y="11150"/>
                  <a:pt x="132" y="11169"/>
                </a:cubicBezTo>
                <a:cubicBezTo>
                  <a:pt x="106" y="11190"/>
                  <a:pt x="79" y="11494"/>
                  <a:pt x="79" y="12143"/>
                </a:cubicBezTo>
                <a:cubicBezTo>
                  <a:pt x="79" y="12816"/>
                  <a:pt x="72" y="13116"/>
                  <a:pt x="43" y="13158"/>
                </a:cubicBezTo>
                <a:cubicBezTo>
                  <a:pt x="-14" y="13240"/>
                  <a:pt x="-14" y="14894"/>
                  <a:pt x="43" y="14938"/>
                </a:cubicBezTo>
                <a:cubicBezTo>
                  <a:pt x="64" y="14955"/>
                  <a:pt x="79" y="15033"/>
                  <a:pt x="79" y="15105"/>
                </a:cubicBezTo>
                <a:cubicBezTo>
                  <a:pt x="79" y="15178"/>
                  <a:pt x="118" y="15280"/>
                  <a:pt x="150" y="15328"/>
                </a:cubicBezTo>
                <a:cubicBezTo>
                  <a:pt x="184" y="15378"/>
                  <a:pt x="209" y="15458"/>
                  <a:pt x="204" y="15523"/>
                </a:cubicBezTo>
                <a:cubicBezTo>
                  <a:pt x="199" y="15585"/>
                  <a:pt x="201" y="15652"/>
                  <a:pt x="222" y="15662"/>
                </a:cubicBezTo>
                <a:cubicBezTo>
                  <a:pt x="243" y="15672"/>
                  <a:pt x="258" y="15702"/>
                  <a:pt x="258" y="15731"/>
                </a:cubicBezTo>
                <a:cubicBezTo>
                  <a:pt x="258" y="15782"/>
                  <a:pt x="279" y="15809"/>
                  <a:pt x="365" y="15940"/>
                </a:cubicBezTo>
                <a:cubicBezTo>
                  <a:pt x="388" y="15973"/>
                  <a:pt x="401" y="16023"/>
                  <a:pt x="401" y="16051"/>
                </a:cubicBezTo>
                <a:cubicBezTo>
                  <a:pt x="401" y="16079"/>
                  <a:pt x="434" y="16121"/>
                  <a:pt x="473" y="16148"/>
                </a:cubicBezTo>
                <a:cubicBezTo>
                  <a:pt x="512" y="16175"/>
                  <a:pt x="545" y="16215"/>
                  <a:pt x="545" y="16232"/>
                </a:cubicBezTo>
                <a:cubicBezTo>
                  <a:pt x="545" y="16292"/>
                  <a:pt x="784" y="16637"/>
                  <a:pt x="885" y="16719"/>
                </a:cubicBezTo>
                <a:cubicBezTo>
                  <a:pt x="942" y="16764"/>
                  <a:pt x="993" y="16815"/>
                  <a:pt x="993" y="16830"/>
                </a:cubicBezTo>
                <a:cubicBezTo>
                  <a:pt x="993" y="16864"/>
                  <a:pt x="1559" y="17303"/>
                  <a:pt x="1603" y="17303"/>
                </a:cubicBezTo>
                <a:cubicBezTo>
                  <a:pt x="1621" y="17303"/>
                  <a:pt x="1736" y="17373"/>
                  <a:pt x="1854" y="17456"/>
                </a:cubicBezTo>
                <a:cubicBezTo>
                  <a:pt x="1971" y="17538"/>
                  <a:pt x="2146" y="17627"/>
                  <a:pt x="2248" y="17664"/>
                </a:cubicBezTo>
                <a:cubicBezTo>
                  <a:pt x="2350" y="17702"/>
                  <a:pt x="2427" y="17748"/>
                  <a:pt x="2427" y="17762"/>
                </a:cubicBezTo>
                <a:cubicBezTo>
                  <a:pt x="2427" y="17776"/>
                  <a:pt x="2507" y="17814"/>
                  <a:pt x="2589" y="17845"/>
                </a:cubicBezTo>
                <a:cubicBezTo>
                  <a:pt x="2803" y="17927"/>
                  <a:pt x="2875" y="17961"/>
                  <a:pt x="2947" y="18012"/>
                </a:cubicBezTo>
                <a:cubicBezTo>
                  <a:pt x="2983" y="18037"/>
                  <a:pt x="3021" y="18054"/>
                  <a:pt x="3037" y="18054"/>
                </a:cubicBezTo>
                <a:cubicBezTo>
                  <a:pt x="3053" y="18054"/>
                  <a:pt x="3151" y="18112"/>
                  <a:pt x="3252" y="18179"/>
                </a:cubicBezTo>
                <a:cubicBezTo>
                  <a:pt x="3354" y="18246"/>
                  <a:pt x="3459" y="18304"/>
                  <a:pt x="3485" y="18304"/>
                </a:cubicBezTo>
                <a:cubicBezTo>
                  <a:pt x="3512" y="18304"/>
                  <a:pt x="3598" y="18344"/>
                  <a:pt x="3664" y="18388"/>
                </a:cubicBezTo>
                <a:cubicBezTo>
                  <a:pt x="3731" y="18432"/>
                  <a:pt x="3805" y="18471"/>
                  <a:pt x="3826" y="18471"/>
                </a:cubicBezTo>
                <a:cubicBezTo>
                  <a:pt x="3846" y="18472"/>
                  <a:pt x="3899" y="18498"/>
                  <a:pt x="3951" y="18541"/>
                </a:cubicBezTo>
                <a:cubicBezTo>
                  <a:pt x="4004" y="18583"/>
                  <a:pt x="4118" y="18647"/>
                  <a:pt x="4202" y="18680"/>
                </a:cubicBezTo>
                <a:cubicBezTo>
                  <a:pt x="4286" y="18712"/>
                  <a:pt x="4376" y="18755"/>
                  <a:pt x="4400" y="18777"/>
                </a:cubicBezTo>
                <a:cubicBezTo>
                  <a:pt x="4423" y="18799"/>
                  <a:pt x="4453" y="18819"/>
                  <a:pt x="4471" y="18819"/>
                </a:cubicBezTo>
                <a:cubicBezTo>
                  <a:pt x="4490" y="18819"/>
                  <a:pt x="4544" y="18858"/>
                  <a:pt x="4597" y="18902"/>
                </a:cubicBezTo>
                <a:cubicBezTo>
                  <a:pt x="4650" y="18946"/>
                  <a:pt x="4738" y="18989"/>
                  <a:pt x="4794" y="19000"/>
                </a:cubicBezTo>
                <a:cubicBezTo>
                  <a:pt x="4850" y="19010"/>
                  <a:pt x="4971" y="19073"/>
                  <a:pt x="5063" y="19139"/>
                </a:cubicBezTo>
                <a:cubicBezTo>
                  <a:pt x="5155" y="19205"/>
                  <a:pt x="5278" y="19274"/>
                  <a:pt x="5332" y="19292"/>
                </a:cubicBezTo>
                <a:cubicBezTo>
                  <a:pt x="5385" y="19310"/>
                  <a:pt x="5447" y="19342"/>
                  <a:pt x="5475" y="19361"/>
                </a:cubicBezTo>
                <a:cubicBezTo>
                  <a:pt x="5532" y="19400"/>
                  <a:pt x="5866" y="19553"/>
                  <a:pt x="6103" y="19653"/>
                </a:cubicBezTo>
                <a:cubicBezTo>
                  <a:pt x="6188" y="19689"/>
                  <a:pt x="6337" y="19773"/>
                  <a:pt x="6426" y="19834"/>
                </a:cubicBezTo>
                <a:cubicBezTo>
                  <a:pt x="6514" y="19895"/>
                  <a:pt x="6627" y="19963"/>
                  <a:pt x="6695" y="19987"/>
                </a:cubicBezTo>
                <a:cubicBezTo>
                  <a:pt x="6841" y="20040"/>
                  <a:pt x="6990" y="20111"/>
                  <a:pt x="7179" y="20224"/>
                </a:cubicBezTo>
                <a:cubicBezTo>
                  <a:pt x="7256" y="20270"/>
                  <a:pt x="7390" y="20327"/>
                  <a:pt x="7484" y="20363"/>
                </a:cubicBezTo>
                <a:cubicBezTo>
                  <a:pt x="7577" y="20399"/>
                  <a:pt x="7725" y="20474"/>
                  <a:pt x="7806" y="20530"/>
                </a:cubicBezTo>
                <a:cubicBezTo>
                  <a:pt x="7888" y="20585"/>
                  <a:pt x="7990" y="20645"/>
                  <a:pt x="8039" y="20655"/>
                </a:cubicBezTo>
                <a:cubicBezTo>
                  <a:pt x="8089" y="20664"/>
                  <a:pt x="8183" y="20709"/>
                  <a:pt x="8237" y="20752"/>
                </a:cubicBezTo>
                <a:cubicBezTo>
                  <a:pt x="8290" y="20796"/>
                  <a:pt x="8345" y="20836"/>
                  <a:pt x="8362" y="20836"/>
                </a:cubicBezTo>
                <a:cubicBezTo>
                  <a:pt x="8379" y="20836"/>
                  <a:pt x="8459" y="20867"/>
                  <a:pt x="8541" y="20919"/>
                </a:cubicBezTo>
                <a:cubicBezTo>
                  <a:pt x="8624" y="20971"/>
                  <a:pt x="8714" y="21016"/>
                  <a:pt x="8739" y="21016"/>
                </a:cubicBezTo>
                <a:cubicBezTo>
                  <a:pt x="8763" y="21016"/>
                  <a:pt x="8847" y="21070"/>
                  <a:pt x="8936" y="21128"/>
                </a:cubicBezTo>
                <a:cubicBezTo>
                  <a:pt x="9101" y="21234"/>
                  <a:pt x="9486" y="21434"/>
                  <a:pt x="9527" y="21434"/>
                </a:cubicBezTo>
                <a:cubicBezTo>
                  <a:pt x="9540" y="21434"/>
                  <a:pt x="9584" y="21448"/>
                  <a:pt x="9635" y="21475"/>
                </a:cubicBezTo>
                <a:cubicBezTo>
                  <a:pt x="9686" y="21503"/>
                  <a:pt x="9775" y="21543"/>
                  <a:pt x="9832" y="21559"/>
                </a:cubicBezTo>
                <a:cubicBezTo>
                  <a:pt x="9964" y="21595"/>
                  <a:pt x="10631" y="21592"/>
                  <a:pt x="10801" y="21559"/>
                </a:cubicBezTo>
                <a:cubicBezTo>
                  <a:pt x="10870" y="21545"/>
                  <a:pt x="11024" y="21522"/>
                  <a:pt x="11159" y="21503"/>
                </a:cubicBezTo>
                <a:cubicBezTo>
                  <a:pt x="11294" y="21485"/>
                  <a:pt x="11443" y="21453"/>
                  <a:pt x="11482" y="21434"/>
                </a:cubicBezTo>
                <a:cubicBezTo>
                  <a:pt x="11520" y="21415"/>
                  <a:pt x="11615" y="21397"/>
                  <a:pt x="11697" y="21378"/>
                </a:cubicBezTo>
                <a:cubicBezTo>
                  <a:pt x="11779" y="21360"/>
                  <a:pt x="11936" y="21278"/>
                  <a:pt x="12038" y="21211"/>
                </a:cubicBezTo>
                <a:cubicBezTo>
                  <a:pt x="12139" y="21144"/>
                  <a:pt x="12274" y="21064"/>
                  <a:pt x="12342" y="21030"/>
                </a:cubicBezTo>
                <a:cubicBezTo>
                  <a:pt x="12410" y="20997"/>
                  <a:pt x="12542" y="20894"/>
                  <a:pt x="12647" y="20794"/>
                </a:cubicBezTo>
                <a:cubicBezTo>
                  <a:pt x="12887" y="20566"/>
                  <a:pt x="13571" y="20015"/>
                  <a:pt x="13615" y="20015"/>
                </a:cubicBezTo>
                <a:cubicBezTo>
                  <a:pt x="13634" y="20015"/>
                  <a:pt x="13791" y="19916"/>
                  <a:pt x="13956" y="19792"/>
                </a:cubicBezTo>
                <a:cubicBezTo>
                  <a:pt x="14121" y="19669"/>
                  <a:pt x="14395" y="19473"/>
                  <a:pt x="14566" y="19361"/>
                </a:cubicBezTo>
                <a:cubicBezTo>
                  <a:pt x="14968" y="19097"/>
                  <a:pt x="15091" y="19011"/>
                  <a:pt x="15355" y="18805"/>
                </a:cubicBezTo>
                <a:cubicBezTo>
                  <a:pt x="15474" y="18712"/>
                  <a:pt x="15589" y="18624"/>
                  <a:pt x="15606" y="18624"/>
                </a:cubicBezTo>
                <a:cubicBezTo>
                  <a:pt x="15622" y="18624"/>
                  <a:pt x="15739" y="18549"/>
                  <a:pt x="15857" y="18457"/>
                </a:cubicBezTo>
                <a:cubicBezTo>
                  <a:pt x="16105" y="18264"/>
                  <a:pt x="17316" y="17405"/>
                  <a:pt x="17901" y="17011"/>
                </a:cubicBezTo>
                <a:cubicBezTo>
                  <a:pt x="18580" y="16553"/>
                  <a:pt x="18990" y="16271"/>
                  <a:pt x="19227" y="16093"/>
                </a:cubicBezTo>
                <a:cubicBezTo>
                  <a:pt x="19353" y="15999"/>
                  <a:pt x="19498" y="15912"/>
                  <a:pt x="19532" y="15898"/>
                </a:cubicBezTo>
                <a:cubicBezTo>
                  <a:pt x="19566" y="15884"/>
                  <a:pt x="19673" y="15809"/>
                  <a:pt x="19783" y="15731"/>
                </a:cubicBezTo>
                <a:cubicBezTo>
                  <a:pt x="20275" y="15385"/>
                  <a:pt x="20725" y="15077"/>
                  <a:pt x="21038" y="14883"/>
                </a:cubicBezTo>
                <a:cubicBezTo>
                  <a:pt x="21379" y="14671"/>
                  <a:pt x="21494" y="14560"/>
                  <a:pt x="21540" y="14382"/>
                </a:cubicBezTo>
                <a:cubicBezTo>
                  <a:pt x="21572" y="14258"/>
                  <a:pt x="21586" y="13232"/>
                  <a:pt x="21576" y="10126"/>
                </a:cubicBezTo>
                <a:cubicBezTo>
                  <a:pt x="21564" y="6309"/>
                  <a:pt x="21562" y="6037"/>
                  <a:pt x="21505" y="5898"/>
                </a:cubicBezTo>
                <a:cubicBezTo>
                  <a:pt x="21471" y="5816"/>
                  <a:pt x="21431" y="5710"/>
                  <a:pt x="21415" y="5661"/>
                </a:cubicBezTo>
                <a:cubicBezTo>
                  <a:pt x="21399" y="5613"/>
                  <a:pt x="21317" y="5484"/>
                  <a:pt x="21254" y="5383"/>
                </a:cubicBezTo>
                <a:cubicBezTo>
                  <a:pt x="21190" y="5282"/>
                  <a:pt x="21150" y="5190"/>
                  <a:pt x="21146" y="5175"/>
                </a:cubicBezTo>
                <a:cubicBezTo>
                  <a:pt x="21132" y="5115"/>
                  <a:pt x="20840" y="4840"/>
                  <a:pt x="20590" y="4632"/>
                </a:cubicBezTo>
                <a:cubicBezTo>
                  <a:pt x="20438" y="4506"/>
                  <a:pt x="20231" y="4366"/>
                  <a:pt x="20088" y="4298"/>
                </a:cubicBezTo>
                <a:cubicBezTo>
                  <a:pt x="19953" y="4234"/>
                  <a:pt x="19822" y="4156"/>
                  <a:pt x="19783" y="4131"/>
                </a:cubicBezTo>
                <a:cubicBezTo>
                  <a:pt x="19745" y="4107"/>
                  <a:pt x="19670" y="4078"/>
                  <a:pt x="19622" y="4062"/>
                </a:cubicBezTo>
                <a:cubicBezTo>
                  <a:pt x="19574" y="4046"/>
                  <a:pt x="19458" y="3987"/>
                  <a:pt x="19371" y="3937"/>
                </a:cubicBezTo>
                <a:cubicBezTo>
                  <a:pt x="19133" y="3800"/>
                  <a:pt x="18982" y="3728"/>
                  <a:pt x="18959" y="3728"/>
                </a:cubicBezTo>
                <a:cubicBezTo>
                  <a:pt x="18947" y="3728"/>
                  <a:pt x="18893" y="3693"/>
                  <a:pt x="18833" y="3659"/>
                </a:cubicBezTo>
                <a:cubicBezTo>
                  <a:pt x="18773" y="3624"/>
                  <a:pt x="18601" y="3543"/>
                  <a:pt x="18456" y="3478"/>
                </a:cubicBezTo>
                <a:cubicBezTo>
                  <a:pt x="18312" y="3413"/>
                  <a:pt x="18164" y="3338"/>
                  <a:pt x="18116" y="3311"/>
                </a:cubicBezTo>
                <a:cubicBezTo>
                  <a:pt x="18068" y="3283"/>
                  <a:pt x="17885" y="3194"/>
                  <a:pt x="17703" y="3116"/>
                </a:cubicBezTo>
                <a:cubicBezTo>
                  <a:pt x="17522" y="3039"/>
                  <a:pt x="17265" y="2927"/>
                  <a:pt x="17148" y="2866"/>
                </a:cubicBezTo>
                <a:cubicBezTo>
                  <a:pt x="17031" y="2804"/>
                  <a:pt x="16809" y="2702"/>
                  <a:pt x="16646" y="2629"/>
                </a:cubicBezTo>
                <a:cubicBezTo>
                  <a:pt x="16482" y="2557"/>
                  <a:pt x="16291" y="2468"/>
                  <a:pt x="16233" y="2435"/>
                </a:cubicBezTo>
                <a:cubicBezTo>
                  <a:pt x="16175" y="2402"/>
                  <a:pt x="16104" y="2361"/>
                  <a:pt x="16054" y="2351"/>
                </a:cubicBezTo>
                <a:cubicBezTo>
                  <a:pt x="16004" y="2342"/>
                  <a:pt x="15912" y="2316"/>
                  <a:pt x="15857" y="2282"/>
                </a:cubicBezTo>
                <a:cubicBezTo>
                  <a:pt x="15747" y="2214"/>
                  <a:pt x="15385" y="2045"/>
                  <a:pt x="15355" y="2045"/>
                </a:cubicBezTo>
                <a:cubicBezTo>
                  <a:pt x="15344" y="2045"/>
                  <a:pt x="15189" y="1966"/>
                  <a:pt x="15014" y="1878"/>
                </a:cubicBezTo>
                <a:cubicBezTo>
                  <a:pt x="14839" y="1791"/>
                  <a:pt x="14626" y="1682"/>
                  <a:pt x="14530" y="1642"/>
                </a:cubicBezTo>
                <a:cubicBezTo>
                  <a:pt x="14434" y="1602"/>
                  <a:pt x="14276" y="1547"/>
                  <a:pt x="14189" y="1503"/>
                </a:cubicBezTo>
                <a:cubicBezTo>
                  <a:pt x="14103" y="1459"/>
                  <a:pt x="13988" y="1392"/>
                  <a:pt x="13920" y="1364"/>
                </a:cubicBezTo>
                <a:cubicBezTo>
                  <a:pt x="13853" y="1336"/>
                  <a:pt x="13687" y="1270"/>
                  <a:pt x="13562" y="1211"/>
                </a:cubicBezTo>
                <a:cubicBezTo>
                  <a:pt x="13437" y="1151"/>
                  <a:pt x="13272" y="1068"/>
                  <a:pt x="13185" y="1030"/>
                </a:cubicBezTo>
                <a:cubicBezTo>
                  <a:pt x="12923" y="916"/>
                  <a:pt x="11897" y="441"/>
                  <a:pt x="11840" y="404"/>
                </a:cubicBezTo>
                <a:cubicBezTo>
                  <a:pt x="11812" y="385"/>
                  <a:pt x="11730" y="338"/>
                  <a:pt x="11643" y="307"/>
                </a:cubicBezTo>
                <a:cubicBezTo>
                  <a:pt x="11557" y="275"/>
                  <a:pt x="11424" y="228"/>
                  <a:pt x="11356" y="195"/>
                </a:cubicBezTo>
                <a:cubicBezTo>
                  <a:pt x="11289" y="163"/>
                  <a:pt x="11149" y="107"/>
                  <a:pt x="11034" y="70"/>
                </a:cubicBezTo>
                <a:cubicBezTo>
                  <a:pt x="10835" y="7"/>
                  <a:pt x="10774" y="-1"/>
                  <a:pt x="10155" y="1"/>
                </a:cubicBezTo>
                <a:close/>
              </a:path>
            </a:pathLst>
          </a:custGeom>
          <a:ln w="12700">
            <a:miter lim="400000"/>
            <a:headEnd/>
            <a:tailEnd/>
          </a:ln>
        </p:spPr>
      </p:pic>
      <p:grpSp>
        <p:nvGrpSpPr>
          <p:cNvPr id="237" name="群組"/>
          <p:cNvGrpSpPr/>
          <p:nvPr/>
        </p:nvGrpSpPr>
        <p:grpSpPr>
          <a:xfrm>
            <a:off x="726223" y="3235958"/>
            <a:ext cx="6581074" cy="1463289"/>
            <a:chOff x="0" y="0"/>
            <a:chExt cx="6581073" cy="1463288"/>
          </a:xfrm>
        </p:grpSpPr>
        <p:pic>
          <p:nvPicPr>
            <p:cNvPr id="233" name="IMG_4178.JPG" descr="IMG_4178.JPG"/>
            <p:cNvPicPr>
              <a:picLocks noChangeAspect="1"/>
            </p:cNvPicPr>
            <p:nvPr/>
          </p:nvPicPr>
          <p:blipFill>
            <a:blip r:embed="rId2"/>
            <a:srcRect l="19508"/>
            <a:stretch>
              <a:fillRect/>
            </a:stretch>
          </p:blipFill>
          <p:spPr>
            <a:xfrm>
              <a:off x="0" y="0"/>
              <a:ext cx="1966080" cy="1463289"/>
            </a:xfrm>
            <a:prstGeom prst="rect">
              <a:avLst/>
            </a:prstGeom>
            <a:ln w="12700" cap="flat">
              <a:noFill/>
              <a:miter lim="400000"/>
              <a:headEnd/>
              <a:tailEnd/>
            </a:ln>
            <a:effectLst>
              <a:outerShdw blurRad="50800" dist="38100" dir="5400000" rotWithShape="0">
                <a:srgbClr val="000000">
                  <a:alpha val="40000"/>
                </a:srgbClr>
              </a:outerShdw>
            </a:effectLst>
          </p:spPr>
        </p:pic>
        <p:pic>
          <p:nvPicPr>
            <p:cNvPr id="234" name="IMG_4179.jpg" descr="IMG_4179.jpg"/>
            <p:cNvPicPr>
              <a:picLocks noChangeAspect="1"/>
            </p:cNvPicPr>
            <p:nvPr/>
          </p:nvPicPr>
          <p:blipFill>
            <a:blip r:embed="rId3"/>
            <a:srcRect t="11530" b="18554"/>
            <a:stretch>
              <a:fillRect/>
            </a:stretch>
          </p:blipFill>
          <p:spPr>
            <a:xfrm>
              <a:off x="4147563" y="0"/>
              <a:ext cx="1147922" cy="1463289"/>
            </a:xfrm>
            <a:prstGeom prst="rect">
              <a:avLst/>
            </a:prstGeom>
            <a:ln w="12700" cap="flat">
              <a:noFill/>
              <a:miter lim="400000"/>
              <a:headEnd/>
              <a:tailEnd/>
            </a:ln>
            <a:effectLst>
              <a:outerShdw blurRad="50800" dist="38100" dir="5400000" rotWithShape="0">
                <a:srgbClr val="000000">
                  <a:alpha val="40000"/>
                </a:srgbClr>
              </a:outerShdw>
            </a:effectLst>
          </p:spPr>
        </p:pic>
        <p:pic>
          <p:nvPicPr>
            <p:cNvPr id="235" name="IMG_4180.JPG" descr="IMG_4180.JPG"/>
            <p:cNvPicPr>
              <a:picLocks noChangeAspect="1"/>
            </p:cNvPicPr>
            <p:nvPr/>
          </p:nvPicPr>
          <p:blipFill>
            <a:blip r:embed="rId4"/>
            <a:srcRect l="43608"/>
            <a:stretch>
              <a:fillRect/>
            </a:stretch>
          </p:blipFill>
          <p:spPr>
            <a:xfrm>
              <a:off x="5414600" y="0"/>
              <a:ext cx="1166474" cy="1463289"/>
            </a:xfrm>
            <a:prstGeom prst="rect">
              <a:avLst/>
            </a:prstGeom>
            <a:ln w="12700" cap="flat">
              <a:noFill/>
              <a:miter lim="400000"/>
              <a:headEnd/>
              <a:tailEnd/>
            </a:ln>
            <a:effectLst>
              <a:outerShdw blurRad="50800" dist="38100" dir="5400000" rotWithShape="0">
                <a:srgbClr val="000000">
                  <a:alpha val="40000"/>
                </a:srgbClr>
              </a:outerShdw>
            </a:effectLst>
          </p:spPr>
        </p:pic>
        <p:pic>
          <p:nvPicPr>
            <p:cNvPr id="236" name="IMG_4181.JPG" descr="IMG_4181.JPG"/>
            <p:cNvPicPr>
              <a:picLocks noChangeAspect="1"/>
            </p:cNvPicPr>
            <p:nvPr/>
          </p:nvPicPr>
          <p:blipFill>
            <a:blip r:embed="rId5"/>
            <a:stretch>
              <a:fillRect/>
            </a:stretch>
          </p:blipFill>
          <p:spPr>
            <a:xfrm>
              <a:off x="2074773" y="0"/>
              <a:ext cx="1951052" cy="1463289"/>
            </a:xfrm>
            <a:prstGeom prst="rect">
              <a:avLst/>
            </a:prstGeom>
            <a:ln w="12700" cap="flat">
              <a:noFill/>
              <a:miter lim="400000"/>
              <a:headEnd/>
              <a:tailEnd/>
            </a:ln>
            <a:effectLst>
              <a:outerShdw blurRad="50800" dist="38100" dir="5400000" rotWithShape="0">
                <a:srgbClr val="000000">
                  <a:alpha val="40000"/>
                </a:srgbClr>
              </a:outerShdw>
            </a:effectLst>
          </p:spPr>
        </p:pic>
      </p:gr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2023HIIDWC Compassion categories and related regulations"/>
          <p:cNvSpPr txBox="1"/>
          <p:nvPr/>
        </p:nvSpPr>
        <p:spPr>
          <a:xfrm>
            <a:off x="696466" y="220269"/>
            <a:ext cx="4904940" cy="320041"/>
          </a:xfrm>
          <a:prstGeom prst="rect">
            <a:avLst/>
          </a:prstGeom>
          <a:ln w="12700">
            <a:miter lim="400000"/>
          </a:ln>
        </p:spPr>
        <p:txBody>
          <a:bodyPr wrap="none" lIns="45719" rIns="45719">
            <a:spAutoFit/>
          </a:bodyPr>
          <a:lstStyle/>
          <a:p>
            <a:pPr>
              <a:defRPr sz="1600">
                <a:latin typeface="Abadi MT Condensed Extra Bold"/>
                <a:ea typeface="Abadi MT Condensed Extra Bold"/>
                <a:cs typeface="Abadi MT Condensed Extra Bold"/>
                <a:sym typeface="Abadi MT Condensed Extra Bold"/>
              </a:defRPr>
            </a:pPr>
            <a:r>
              <a:t>2023HIIDWC Compassion categories and related regulations</a:t>
            </a:r>
          </a:p>
        </p:txBody>
      </p:sp>
      <p:sp>
        <p:nvSpPr>
          <p:cNvPr id="240" name="The entry categories can be product design, visual design, wearable design, environmental art architecture, etc.…"/>
          <p:cNvSpPr txBox="1"/>
          <p:nvPr/>
        </p:nvSpPr>
        <p:spPr>
          <a:xfrm>
            <a:off x="698500" y="832485"/>
            <a:ext cx="8338820" cy="2331085"/>
          </a:xfrm>
          <a:prstGeom prst="rect">
            <a:avLst/>
          </a:prstGeom>
          <a:gradFill>
            <a:gsLst>
              <a:gs pos="0">
                <a:srgbClr val="FFFFFF"/>
              </a:gs>
              <a:gs pos="55000">
                <a:srgbClr val="F2F2F2"/>
              </a:gs>
              <a:gs pos="100000">
                <a:srgbClr val="A6A6A6"/>
              </a:gs>
            </a:gsLst>
            <a:lin ang="8100000"/>
          </a:gradFill>
          <a:ln w="12700">
            <a:miter lim="400000"/>
          </a:ln>
        </p:spPr>
        <p:txBody>
          <a:bodyPr lIns="45719" rIns="45719">
            <a:noAutofit/>
          </a:bodyPr>
          <a:lstStyle/>
          <a:p>
            <a:pPr marL="150495" indent="-137160">
              <a:lnSpc>
                <a:spcPct val="120000"/>
              </a:lnSpc>
              <a:buClr>
                <a:srgbClr val="000000"/>
              </a:buClr>
              <a:buSzPct val="100000"/>
              <a:buFont typeface="Georgia" panose="02040502050405020303"/>
              <a:buChar char="•"/>
              <a:defRPr sz="1300">
                <a:latin typeface="Georgia" panose="02040502050405020303"/>
                <a:ea typeface="Georgia" panose="02040502050405020303"/>
                <a:cs typeface="Georgia" panose="02040502050405020303"/>
                <a:sym typeface="Georgia" panose="02040502050405020303"/>
              </a:defRPr>
            </a:pPr>
            <a:r>
              <a:t>The entry categories can be product design, visual design, wearable design, environmental art architecture, etc.</a:t>
            </a:r>
          </a:p>
          <a:p>
            <a:pPr marL="150495" indent="-137160">
              <a:lnSpc>
                <a:spcPct val="120000"/>
              </a:lnSpc>
              <a:buClr>
                <a:srgbClr val="000000"/>
              </a:buClr>
              <a:buSzPct val="100000"/>
              <a:buFont typeface="Georgia" panose="02040502050405020303"/>
              <a:buChar char="•"/>
              <a:defRPr sz="1300">
                <a:latin typeface="Georgia" panose="02040502050405020303"/>
                <a:ea typeface="Georgia" panose="02040502050405020303"/>
                <a:cs typeface="Georgia" panose="02040502050405020303"/>
                <a:sym typeface="Georgia" panose="02040502050405020303"/>
              </a:defRPr>
            </a:pPr>
            <a:r>
              <a:t>Participants are research students of the Faculty of Arts and research students of the Faculty of Engineering of the International Faculty. Solve problems and develop sustainable design concepts through cross-disciplinary collaboration, creativity and communication.</a:t>
            </a:r>
          </a:p>
          <a:p>
            <a:pPr marL="150495" indent="-137160">
              <a:lnSpc>
                <a:spcPct val="120000"/>
              </a:lnSpc>
              <a:buClr>
                <a:srgbClr val="000000"/>
              </a:buClr>
              <a:buSzPct val="100000"/>
              <a:buFont typeface="Georgia" panose="02040502050405020303"/>
              <a:buChar char="•"/>
              <a:defRPr sz="1300">
                <a:latin typeface="Georgia" panose="02040502050405020303"/>
                <a:ea typeface="Georgia" panose="02040502050405020303"/>
                <a:cs typeface="Georgia" panose="02040502050405020303"/>
                <a:sym typeface="Georgia" panose="02040502050405020303"/>
              </a:defRPr>
            </a:pPr>
            <a:r>
              <a:t>The number of graduate students participating in the workshop and competition is set at 24(including 4 international students) and the participating students will be divided into groups before the workshop. In principle, 4 people form a group. Each group needs to complete the design concept before the workshop by itself, and submit the completed design concept to the work. There will be a 10-minute briefing during the workshop.</a:t>
            </a:r>
          </a:p>
        </p:txBody>
      </p:sp>
      <p:grpSp>
        <p:nvGrpSpPr>
          <p:cNvPr id="245" name="群組"/>
          <p:cNvGrpSpPr/>
          <p:nvPr/>
        </p:nvGrpSpPr>
        <p:grpSpPr>
          <a:xfrm>
            <a:off x="726223" y="3235958"/>
            <a:ext cx="6581074" cy="1463289"/>
            <a:chOff x="0" y="0"/>
            <a:chExt cx="6581073" cy="1463288"/>
          </a:xfrm>
        </p:grpSpPr>
        <p:pic>
          <p:nvPicPr>
            <p:cNvPr id="241" name="IMG_4178.JPG" descr="IMG_4178.JPG"/>
            <p:cNvPicPr>
              <a:picLocks noChangeAspect="1"/>
            </p:cNvPicPr>
            <p:nvPr/>
          </p:nvPicPr>
          <p:blipFill>
            <a:blip r:embed="rId1"/>
            <a:srcRect l="19508"/>
            <a:stretch>
              <a:fillRect/>
            </a:stretch>
          </p:blipFill>
          <p:spPr>
            <a:xfrm>
              <a:off x="0" y="0"/>
              <a:ext cx="1966080" cy="1463289"/>
            </a:xfrm>
            <a:prstGeom prst="rect">
              <a:avLst/>
            </a:prstGeom>
            <a:ln w="12700" cap="flat">
              <a:noFill/>
              <a:miter lim="400000"/>
              <a:headEnd/>
              <a:tailEnd/>
            </a:ln>
            <a:effectLst>
              <a:outerShdw blurRad="50800" dist="38100" dir="5400000" rotWithShape="0">
                <a:srgbClr val="000000">
                  <a:alpha val="40000"/>
                </a:srgbClr>
              </a:outerShdw>
            </a:effectLst>
          </p:spPr>
        </p:pic>
        <p:pic>
          <p:nvPicPr>
            <p:cNvPr id="242" name="IMG_4179.jpg" descr="IMG_4179.jpg"/>
            <p:cNvPicPr>
              <a:picLocks noChangeAspect="1"/>
            </p:cNvPicPr>
            <p:nvPr/>
          </p:nvPicPr>
          <p:blipFill>
            <a:blip r:embed="rId2"/>
            <a:srcRect t="11530" b="18554"/>
            <a:stretch>
              <a:fillRect/>
            </a:stretch>
          </p:blipFill>
          <p:spPr>
            <a:xfrm>
              <a:off x="4147563" y="0"/>
              <a:ext cx="1147922" cy="1463289"/>
            </a:xfrm>
            <a:prstGeom prst="rect">
              <a:avLst/>
            </a:prstGeom>
            <a:ln w="12700" cap="flat">
              <a:noFill/>
              <a:miter lim="400000"/>
              <a:headEnd/>
              <a:tailEnd/>
            </a:ln>
            <a:effectLst>
              <a:outerShdw blurRad="50800" dist="38100" dir="5400000" rotWithShape="0">
                <a:srgbClr val="000000">
                  <a:alpha val="40000"/>
                </a:srgbClr>
              </a:outerShdw>
            </a:effectLst>
          </p:spPr>
        </p:pic>
        <p:pic>
          <p:nvPicPr>
            <p:cNvPr id="243" name="IMG_4180.JPG" descr="IMG_4180.JPG"/>
            <p:cNvPicPr>
              <a:picLocks noChangeAspect="1"/>
            </p:cNvPicPr>
            <p:nvPr/>
          </p:nvPicPr>
          <p:blipFill>
            <a:blip r:embed="rId3"/>
            <a:srcRect l="43608"/>
            <a:stretch>
              <a:fillRect/>
            </a:stretch>
          </p:blipFill>
          <p:spPr>
            <a:xfrm>
              <a:off x="5414600" y="0"/>
              <a:ext cx="1166474" cy="1463289"/>
            </a:xfrm>
            <a:prstGeom prst="rect">
              <a:avLst/>
            </a:prstGeom>
            <a:ln w="12700" cap="flat">
              <a:noFill/>
              <a:miter lim="400000"/>
              <a:headEnd/>
              <a:tailEnd/>
            </a:ln>
            <a:effectLst>
              <a:outerShdw blurRad="50800" dist="38100" dir="5400000" rotWithShape="0">
                <a:srgbClr val="000000">
                  <a:alpha val="40000"/>
                </a:srgbClr>
              </a:outerShdw>
            </a:effectLst>
          </p:spPr>
        </p:pic>
        <p:pic>
          <p:nvPicPr>
            <p:cNvPr id="244" name="IMG_4181.JPG" descr="IMG_4181.JPG"/>
            <p:cNvPicPr>
              <a:picLocks noChangeAspect="1"/>
            </p:cNvPicPr>
            <p:nvPr/>
          </p:nvPicPr>
          <p:blipFill>
            <a:blip r:embed="rId4"/>
            <a:stretch>
              <a:fillRect/>
            </a:stretch>
          </p:blipFill>
          <p:spPr>
            <a:xfrm>
              <a:off x="2074773" y="0"/>
              <a:ext cx="1951052" cy="1463289"/>
            </a:xfrm>
            <a:prstGeom prst="rect">
              <a:avLst/>
            </a:prstGeom>
            <a:ln w="12700" cap="flat">
              <a:noFill/>
              <a:miter lim="400000"/>
              <a:headEnd/>
              <a:tailEnd/>
            </a:ln>
            <a:effectLst>
              <a:outerShdw blurRad="50800" dist="38100" dir="5400000" rotWithShape="0">
                <a:srgbClr val="000000">
                  <a:alpha val="40000"/>
                </a:srgbClr>
              </a:outerShdw>
            </a:effectLst>
          </p:spPr>
        </p:pic>
      </p:grpSp>
      <p:pic>
        <p:nvPicPr>
          <p:cNvPr id="246" name="影像" descr="影像"/>
          <p:cNvPicPr>
            <a:picLocks noChangeAspect="1"/>
          </p:cNvPicPr>
          <p:nvPr/>
        </p:nvPicPr>
        <p:blipFill>
          <a:blip r:embed="rId5"/>
          <a:srcRect l="20751" t="10089" r="17601" b="10419"/>
          <a:stretch>
            <a:fillRect/>
          </a:stretch>
        </p:blipFill>
        <p:spPr>
          <a:xfrm>
            <a:off x="208977" y="72335"/>
            <a:ext cx="477656" cy="615910"/>
          </a:xfrm>
          <a:custGeom>
            <a:avLst/>
            <a:gdLst/>
            <a:ahLst/>
            <a:cxnLst>
              <a:cxn ang="0">
                <a:pos x="wd2" y="hd2"/>
              </a:cxn>
              <a:cxn ang="5400000">
                <a:pos x="wd2" y="hd2"/>
              </a:cxn>
              <a:cxn ang="10800000">
                <a:pos x="wd2" y="hd2"/>
              </a:cxn>
              <a:cxn ang="16200000">
                <a:pos x="wd2" y="hd2"/>
              </a:cxn>
            </a:cxnLst>
            <a:rect l="0" t="0" r="r" b="b"/>
            <a:pathLst>
              <a:path w="21579" h="21585" extrusionOk="0">
                <a:moveTo>
                  <a:pt x="10155" y="1"/>
                </a:moveTo>
                <a:cubicBezTo>
                  <a:pt x="9507" y="2"/>
                  <a:pt x="9510" y="-5"/>
                  <a:pt x="9330" y="70"/>
                </a:cubicBezTo>
                <a:cubicBezTo>
                  <a:pt x="9076" y="176"/>
                  <a:pt x="9042" y="196"/>
                  <a:pt x="8954" y="265"/>
                </a:cubicBezTo>
                <a:cubicBezTo>
                  <a:pt x="8911" y="298"/>
                  <a:pt x="8850" y="334"/>
                  <a:pt x="8828" y="334"/>
                </a:cubicBezTo>
                <a:cubicBezTo>
                  <a:pt x="8806" y="334"/>
                  <a:pt x="8699" y="395"/>
                  <a:pt x="8577" y="474"/>
                </a:cubicBezTo>
                <a:cubicBezTo>
                  <a:pt x="8456" y="552"/>
                  <a:pt x="8312" y="638"/>
                  <a:pt x="8254" y="668"/>
                </a:cubicBezTo>
                <a:cubicBezTo>
                  <a:pt x="8083" y="758"/>
                  <a:pt x="7674" y="1002"/>
                  <a:pt x="7322" y="1225"/>
                </a:cubicBezTo>
                <a:cubicBezTo>
                  <a:pt x="6983" y="1439"/>
                  <a:pt x="6896" y="1486"/>
                  <a:pt x="6838" y="1503"/>
                </a:cubicBezTo>
                <a:cubicBezTo>
                  <a:pt x="6804" y="1512"/>
                  <a:pt x="6766" y="1530"/>
                  <a:pt x="6766" y="1544"/>
                </a:cubicBezTo>
                <a:cubicBezTo>
                  <a:pt x="6766" y="1559"/>
                  <a:pt x="6713" y="1607"/>
                  <a:pt x="6641" y="1642"/>
                </a:cubicBezTo>
                <a:cubicBezTo>
                  <a:pt x="6569" y="1676"/>
                  <a:pt x="6396" y="1771"/>
                  <a:pt x="6246" y="1864"/>
                </a:cubicBezTo>
                <a:cubicBezTo>
                  <a:pt x="6097" y="1958"/>
                  <a:pt x="5956" y="2045"/>
                  <a:pt x="5942" y="2045"/>
                </a:cubicBezTo>
                <a:cubicBezTo>
                  <a:pt x="5928" y="2046"/>
                  <a:pt x="5815" y="2109"/>
                  <a:pt x="5691" y="2198"/>
                </a:cubicBezTo>
                <a:cubicBezTo>
                  <a:pt x="5566" y="2287"/>
                  <a:pt x="5454" y="2365"/>
                  <a:pt x="5440" y="2365"/>
                </a:cubicBezTo>
                <a:cubicBezTo>
                  <a:pt x="5425" y="2365"/>
                  <a:pt x="5326" y="2419"/>
                  <a:pt x="5224" y="2490"/>
                </a:cubicBezTo>
                <a:cubicBezTo>
                  <a:pt x="5123" y="2561"/>
                  <a:pt x="4979" y="2648"/>
                  <a:pt x="4902" y="2685"/>
                </a:cubicBezTo>
                <a:cubicBezTo>
                  <a:pt x="4825" y="2722"/>
                  <a:pt x="4577" y="2883"/>
                  <a:pt x="4346" y="3033"/>
                </a:cubicBezTo>
                <a:cubicBezTo>
                  <a:pt x="4115" y="3182"/>
                  <a:pt x="3879" y="3316"/>
                  <a:pt x="3826" y="3339"/>
                </a:cubicBezTo>
                <a:cubicBezTo>
                  <a:pt x="3773" y="3361"/>
                  <a:pt x="3619" y="3454"/>
                  <a:pt x="3485" y="3547"/>
                </a:cubicBezTo>
                <a:cubicBezTo>
                  <a:pt x="3351" y="3641"/>
                  <a:pt x="3233" y="3728"/>
                  <a:pt x="3216" y="3728"/>
                </a:cubicBezTo>
                <a:cubicBezTo>
                  <a:pt x="3199" y="3728"/>
                  <a:pt x="3120" y="3759"/>
                  <a:pt x="3055" y="3812"/>
                </a:cubicBezTo>
                <a:cubicBezTo>
                  <a:pt x="2990" y="3864"/>
                  <a:pt x="2918" y="3909"/>
                  <a:pt x="2894" y="3909"/>
                </a:cubicBezTo>
                <a:cubicBezTo>
                  <a:pt x="2869" y="3909"/>
                  <a:pt x="2842" y="3936"/>
                  <a:pt x="2822" y="3965"/>
                </a:cubicBezTo>
                <a:cubicBezTo>
                  <a:pt x="2802" y="3993"/>
                  <a:pt x="2740" y="4024"/>
                  <a:pt x="2696" y="4034"/>
                </a:cubicBezTo>
                <a:cubicBezTo>
                  <a:pt x="2653" y="4045"/>
                  <a:pt x="2517" y="4129"/>
                  <a:pt x="2391" y="4215"/>
                </a:cubicBezTo>
                <a:cubicBezTo>
                  <a:pt x="2266" y="4300"/>
                  <a:pt x="2130" y="4371"/>
                  <a:pt x="2087" y="4382"/>
                </a:cubicBezTo>
                <a:cubicBezTo>
                  <a:pt x="2043" y="4392"/>
                  <a:pt x="1999" y="4423"/>
                  <a:pt x="1979" y="4451"/>
                </a:cubicBezTo>
                <a:cubicBezTo>
                  <a:pt x="1959" y="4480"/>
                  <a:pt x="1915" y="4507"/>
                  <a:pt x="1889" y="4507"/>
                </a:cubicBezTo>
                <a:cubicBezTo>
                  <a:pt x="1864" y="4507"/>
                  <a:pt x="1819" y="4531"/>
                  <a:pt x="1782" y="4563"/>
                </a:cubicBezTo>
                <a:cubicBezTo>
                  <a:pt x="1745" y="4595"/>
                  <a:pt x="1629" y="4667"/>
                  <a:pt x="1531" y="4716"/>
                </a:cubicBezTo>
                <a:cubicBezTo>
                  <a:pt x="1245" y="4859"/>
                  <a:pt x="795" y="5198"/>
                  <a:pt x="599" y="5411"/>
                </a:cubicBezTo>
                <a:cubicBezTo>
                  <a:pt x="552" y="5461"/>
                  <a:pt x="470" y="5565"/>
                  <a:pt x="419" y="5648"/>
                </a:cubicBezTo>
                <a:cubicBezTo>
                  <a:pt x="368" y="5730"/>
                  <a:pt x="311" y="5816"/>
                  <a:pt x="294" y="5842"/>
                </a:cubicBezTo>
                <a:cubicBezTo>
                  <a:pt x="276" y="5868"/>
                  <a:pt x="258" y="5925"/>
                  <a:pt x="258" y="5967"/>
                </a:cubicBezTo>
                <a:cubicBezTo>
                  <a:pt x="258" y="6009"/>
                  <a:pt x="246" y="6060"/>
                  <a:pt x="222" y="6079"/>
                </a:cubicBezTo>
                <a:cubicBezTo>
                  <a:pt x="188" y="6105"/>
                  <a:pt x="176" y="6499"/>
                  <a:pt x="168" y="7817"/>
                </a:cubicBezTo>
                <a:cubicBezTo>
                  <a:pt x="162" y="8906"/>
                  <a:pt x="137" y="9535"/>
                  <a:pt x="114" y="9570"/>
                </a:cubicBezTo>
                <a:cubicBezTo>
                  <a:pt x="77" y="9627"/>
                  <a:pt x="89" y="10657"/>
                  <a:pt x="132" y="10974"/>
                </a:cubicBezTo>
                <a:cubicBezTo>
                  <a:pt x="148" y="11087"/>
                  <a:pt x="157" y="11150"/>
                  <a:pt x="132" y="11169"/>
                </a:cubicBezTo>
                <a:cubicBezTo>
                  <a:pt x="106" y="11190"/>
                  <a:pt x="79" y="11494"/>
                  <a:pt x="79" y="12143"/>
                </a:cubicBezTo>
                <a:cubicBezTo>
                  <a:pt x="79" y="12816"/>
                  <a:pt x="72" y="13116"/>
                  <a:pt x="43" y="13158"/>
                </a:cubicBezTo>
                <a:cubicBezTo>
                  <a:pt x="-14" y="13240"/>
                  <a:pt x="-14" y="14894"/>
                  <a:pt x="43" y="14938"/>
                </a:cubicBezTo>
                <a:cubicBezTo>
                  <a:pt x="64" y="14955"/>
                  <a:pt x="79" y="15033"/>
                  <a:pt x="79" y="15105"/>
                </a:cubicBezTo>
                <a:cubicBezTo>
                  <a:pt x="79" y="15178"/>
                  <a:pt x="118" y="15280"/>
                  <a:pt x="150" y="15328"/>
                </a:cubicBezTo>
                <a:cubicBezTo>
                  <a:pt x="184" y="15378"/>
                  <a:pt x="209" y="15458"/>
                  <a:pt x="204" y="15523"/>
                </a:cubicBezTo>
                <a:cubicBezTo>
                  <a:pt x="199" y="15585"/>
                  <a:pt x="201" y="15652"/>
                  <a:pt x="222" y="15662"/>
                </a:cubicBezTo>
                <a:cubicBezTo>
                  <a:pt x="243" y="15672"/>
                  <a:pt x="258" y="15702"/>
                  <a:pt x="258" y="15731"/>
                </a:cubicBezTo>
                <a:cubicBezTo>
                  <a:pt x="258" y="15782"/>
                  <a:pt x="279" y="15809"/>
                  <a:pt x="365" y="15940"/>
                </a:cubicBezTo>
                <a:cubicBezTo>
                  <a:pt x="388" y="15973"/>
                  <a:pt x="401" y="16023"/>
                  <a:pt x="401" y="16051"/>
                </a:cubicBezTo>
                <a:cubicBezTo>
                  <a:pt x="401" y="16079"/>
                  <a:pt x="434" y="16121"/>
                  <a:pt x="473" y="16148"/>
                </a:cubicBezTo>
                <a:cubicBezTo>
                  <a:pt x="512" y="16175"/>
                  <a:pt x="545" y="16215"/>
                  <a:pt x="545" y="16232"/>
                </a:cubicBezTo>
                <a:cubicBezTo>
                  <a:pt x="545" y="16292"/>
                  <a:pt x="784" y="16637"/>
                  <a:pt x="885" y="16719"/>
                </a:cubicBezTo>
                <a:cubicBezTo>
                  <a:pt x="942" y="16764"/>
                  <a:pt x="993" y="16815"/>
                  <a:pt x="993" y="16830"/>
                </a:cubicBezTo>
                <a:cubicBezTo>
                  <a:pt x="993" y="16864"/>
                  <a:pt x="1559" y="17303"/>
                  <a:pt x="1603" y="17303"/>
                </a:cubicBezTo>
                <a:cubicBezTo>
                  <a:pt x="1621" y="17303"/>
                  <a:pt x="1736" y="17373"/>
                  <a:pt x="1854" y="17456"/>
                </a:cubicBezTo>
                <a:cubicBezTo>
                  <a:pt x="1971" y="17538"/>
                  <a:pt x="2146" y="17627"/>
                  <a:pt x="2248" y="17664"/>
                </a:cubicBezTo>
                <a:cubicBezTo>
                  <a:pt x="2350" y="17702"/>
                  <a:pt x="2427" y="17748"/>
                  <a:pt x="2427" y="17762"/>
                </a:cubicBezTo>
                <a:cubicBezTo>
                  <a:pt x="2427" y="17776"/>
                  <a:pt x="2507" y="17814"/>
                  <a:pt x="2589" y="17845"/>
                </a:cubicBezTo>
                <a:cubicBezTo>
                  <a:pt x="2803" y="17927"/>
                  <a:pt x="2875" y="17961"/>
                  <a:pt x="2947" y="18012"/>
                </a:cubicBezTo>
                <a:cubicBezTo>
                  <a:pt x="2983" y="18037"/>
                  <a:pt x="3021" y="18054"/>
                  <a:pt x="3037" y="18054"/>
                </a:cubicBezTo>
                <a:cubicBezTo>
                  <a:pt x="3053" y="18054"/>
                  <a:pt x="3151" y="18112"/>
                  <a:pt x="3252" y="18179"/>
                </a:cubicBezTo>
                <a:cubicBezTo>
                  <a:pt x="3354" y="18246"/>
                  <a:pt x="3459" y="18304"/>
                  <a:pt x="3485" y="18304"/>
                </a:cubicBezTo>
                <a:cubicBezTo>
                  <a:pt x="3512" y="18304"/>
                  <a:pt x="3598" y="18344"/>
                  <a:pt x="3664" y="18388"/>
                </a:cubicBezTo>
                <a:cubicBezTo>
                  <a:pt x="3731" y="18432"/>
                  <a:pt x="3805" y="18471"/>
                  <a:pt x="3826" y="18471"/>
                </a:cubicBezTo>
                <a:cubicBezTo>
                  <a:pt x="3846" y="18472"/>
                  <a:pt x="3899" y="18498"/>
                  <a:pt x="3951" y="18541"/>
                </a:cubicBezTo>
                <a:cubicBezTo>
                  <a:pt x="4004" y="18583"/>
                  <a:pt x="4118" y="18647"/>
                  <a:pt x="4202" y="18680"/>
                </a:cubicBezTo>
                <a:cubicBezTo>
                  <a:pt x="4286" y="18712"/>
                  <a:pt x="4376" y="18755"/>
                  <a:pt x="4400" y="18777"/>
                </a:cubicBezTo>
                <a:cubicBezTo>
                  <a:pt x="4423" y="18799"/>
                  <a:pt x="4453" y="18819"/>
                  <a:pt x="4471" y="18819"/>
                </a:cubicBezTo>
                <a:cubicBezTo>
                  <a:pt x="4490" y="18819"/>
                  <a:pt x="4544" y="18858"/>
                  <a:pt x="4597" y="18902"/>
                </a:cubicBezTo>
                <a:cubicBezTo>
                  <a:pt x="4650" y="18946"/>
                  <a:pt x="4738" y="18989"/>
                  <a:pt x="4794" y="19000"/>
                </a:cubicBezTo>
                <a:cubicBezTo>
                  <a:pt x="4850" y="19010"/>
                  <a:pt x="4971" y="19073"/>
                  <a:pt x="5063" y="19139"/>
                </a:cubicBezTo>
                <a:cubicBezTo>
                  <a:pt x="5155" y="19205"/>
                  <a:pt x="5278" y="19274"/>
                  <a:pt x="5332" y="19292"/>
                </a:cubicBezTo>
                <a:cubicBezTo>
                  <a:pt x="5385" y="19310"/>
                  <a:pt x="5447" y="19342"/>
                  <a:pt x="5475" y="19361"/>
                </a:cubicBezTo>
                <a:cubicBezTo>
                  <a:pt x="5532" y="19400"/>
                  <a:pt x="5866" y="19553"/>
                  <a:pt x="6103" y="19653"/>
                </a:cubicBezTo>
                <a:cubicBezTo>
                  <a:pt x="6188" y="19689"/>
                  <a:pt x="6337" y="19773"/>
                  <a:pt x="6426" y="19834"/>
                </a:cubicBezTo>
                <a:cubicBezTo>
                  <a:pt x="6514" y="19895"/>
                  <a:pt x="6627" y="19963"/>
                  <a:pt x="6695" y="19987"/>
                </a:cubicBezTo>
                <a:cubicBezTo>
                  <a:pt x="6841" y="20040"/>
                  <a:pt x="6990" y="20111"/>
                  <a:pt x="7179" y="20224"/>
                </a:cubicBezTo>
                <a:cubicBezTo>
                  <a:pt x="7256" y="20270"/>
                  <a:pt x="7390" y="20327"/>
                  <a:pt x="7484" y="20363"/>
                </a:cubicBezTo>
                <a:cubicBezTo>
                  <a:pt x="7577" y="20399"/>
                  <a:pt x="7725" y="20474"/>
                  <a:pt x="7806" y="20530"/>
                </a:cubicBezTo>
                <a:cubicBezTo>
                  <a:pt x="7888" y="20585"/>
                  <a:pt x="7990" y="20645"/>
                  <a:pt x="8039" y="20655"/>
                </a:cubicBezTo>
                <a:cubicBezTo>
                  <a:pt x="8089" y="20664"/>
                  <a:pt x="8183" y="20709"/>
                  <a:pt x="8237" y="20752"/>
                </a:cubicBezTo>
                <a:cubicBezTo>
                  <a:pt x="8290" y="20796"/>
                  <a:pt x="8345" y="20836"/>
                  <a:pt x="8362" y="20836"/>
                </a:cubicBezTo>
                <a:cubicBezTo>
                  <a:pt x="8379" y="20836"/>
                  <a:pt x="8459" y="20867"/>
                  <a:pt x="8541" y="20919"/>
                </a:cubicBezTo>
                <a:cubicBezTo>
                  <a:pt x="8624" y="20971"/>
                  <a:pt x="8714" y="21016"/>
                  <a:pt x="8739" y="21016"/>
                </a:cubicBezTo>
                <a:cubicBezTo>
                  <a:pt x="8763" y="21016"/>
                  <a:pt x="8847" y="21070"/>
                  <a:pt x="8936" y="21128"/>
                </a:cubicBezTo>
                <a:cubicBezTo>
                  <a:pt x="9101" y="21234"/>
                  <a:pt x="9486" y="21434"/>
                  <a:pt x="9527" y="21434"/>
                </a:cubicBezTo>
                <a:cubicBezTo>
                  <a:pt x="9540" y="21434"/>
                  <a:pt x="9584" y="21448"/>
                  <a:pt x="9635" y="21475"/>
                </a:cubicBezTo>
                <a:cubicBezTo>
                  <a:pt x="9686" y="21503"/>
                  <a:pt x="9775" y="21543"/>
                  <a:pt x="9832" y="21559"/>
                </a:cubicBezTo>
                <a:cubicBezTo>
                  <a:pt x="9964" y="21595"/>
                  <a:pt x="10631" y="21592"/>
                  <a:pt x="10801" y="21559"/>
                </a:cubicBezTo>
                <a:cubicBezTo>
                  <a:pt x="10870" y="21545"/>
                  <a:pt x="11024" y="21522"/>
                  <a:pt x="11159" y="21503"/>
                </a:cubicBezTo>
                <a:cubicBezTo>
                  <a:pt x="11294" y="21485"/>
                  <a:pt x="11443" y="21453"/>
                  <a:pt x="11482" y="21434"/>
                </a:cubicBezTo>
                <a:cubicBezTo>
                  <a:pt x="11520" y="21415"/>
                  <a:pt x="11615" y="21397"/>
                  <a:pt x="11697" y="21378"/>
                </a:cubicBezTo>
                <a:cubicBezTo>
                  <a:pt x="11779" y="21360"/>
                  <a:pt x="11936" y="21278"/>
                  <a:pt x="12038" y="21211"/>
                </a:cubicBezTo>
                <a:cubicBezTo>
                  <a:pt x="12139" y="21144"/>
                  <a:pt x="12274" y="21064"/>
                  <a:pt x="12342" y="21030"/>
                </a:cubicBezTo>
                <a:cubicBezTo>
                  <a:pt x="12410" y="20997"/>
                  <a:pt x="12542" y="20894"/>
                  <a:pt x="12647" y="20794"/>
                </a:cubicBezTo>
                <a:cubicBezTo>
                  <a:pt x="12887" y="20566"/>
                  <a:pt x="13571" y="20015"/>
                  <a:pt x="13615" y="20015"/>
                </a:cubicBezTo>
                <a:cubicBezTo>
                  <a:pt x="13634" y="20015"/>
                  <a:pt x="13791" y="19916"/>
                  <a:pt x="13956" y="19792"/>
                </a:cubicBezTo>
                <a:cubicBezTo>
                  <a:pt x="14121" y="19669"/>
                  <a:pt x="14395" y="19473"/>
                  <a:pt x="14566" y="19361"/>
                </a:cubicBezTo>
                <a:cubicBezTo>
                  <a:pt x="14968" y="19097"/>
                  <a:pt x="15091" y="19011"/>
                  <a:pt x="15355" y="18805"/>
                </a:cubicBezTo>
                <a:cubicBezTo>
                  <a:pt x="15474" y="18712"/>
                  <a:pt x="15589" y="18624"/>
                  <a:pt x="15606" y="18624"/>
                </a:cubicBezTo>
                <a:cubicBezTo>
                  <a:pt x="15622" y="18624"/>
                  <a:pt x="15739" y="18549"/>
                  <a:pt x="15857" y="18457"/>
                </a:cubicBezTo>
                <a:cubicBezTo>
                  <a:pt x="16105" y="18264"/>
                  <a:pt x="17316" y="17405"/>
                  <a:pt x="17901" y="17011"/>
                </a:cubicBezTo>
                <a:cubicBezTo>
                  <a:pt x="18580" y="16553"/>
                  <a:pt x="18990" y="16271"/>
                  <a:pt x="19227" y="16093"/>
                </a:cubicBezTo>
                <a:cubicBezTo>
                  <a:pt x="19353" y="15999"/>
                  <a:pt x="19498" y="15912"/>
                  <a:pt x="19532" y="15898"/>
                </a:cubicBezTo>
                <a:cubicBezTo>
                  <a:pt x="19566" y="15884"/>
                  <a:pt x="19673" y="15809"/>
                  <a:pt x="19783" y="15731"/>
                </a:cubicBezTo>
                <a:cubicBezTo>
                  <a:pt x="20275" y="15385"/>
                  <a:pt x="20725" y="15077"/>
                  <a:pt x="21038" y="14883"/>
                </a:cubicBezTo>
                <a:cubicBezTo>
                  <a:pt x="21379" y="14671"/>
                  <a:pt x="21494" y="14560"/>
                  <a:pt x="21540" y="14382"/>
                </a:cubicBezTo>
                <a:cubicBezTo>
                  <a:pt x="21572" y="14258"/>
                  <a:pt x="21586" y="13232"/>
                  <a:pt x="21576" y="10126"/>
                </a:cubicBezTo>
                <a:cubicBezTo>
                  <a:pt x="21564" y="6309"/>
                  <a:pt x="21562" y="6037"/>
                  <a:pt x="21505" y="5898"/>
                </a:cubicBezTo>
                <a:cubicBezTo>
                  <a:pt x="21471" y="5816"/>
                  <a:pt x="21431" y="5710"/>
                  <a:pt x="21415" y="5661"/>
                </a:cubicBezTo>
                <a:cubicBezTo>
                  <a:pt x="21399" y="5613"/>
                  <a:pt x="21317" y="5484"/>
                  <a:pt x="21254" y="5383"/>
                </a:cubicBezTo>
                <a:cubicBezTo>
                  <a:pt x="21190" y="5282"/>
                  <a:pt x="21150" y="5190"/>
                  <a:pt x="21146" y="5175"/>
                </a:cubicBezTo>
                <a:cubicBezTo>
                  <a:pt x="21132" y="5115"/>
                  <a:pt x="20840" y="4840"/>
                  <a:pt x="20590" y="4632"/>
                </a:cubicBezTo>
                <a:cubicBezTo>
                  <a:pt x="20438" y="4506"/>
                  <a:pt x="20231" y="4366"/>
                  <a:pt x="20088" y="4298"/>
                </a:cubicBezTo>
                <a:cubicBezTo>
                  <a:pt x="19953" y="4234"/>
                  <a:pt x="19822" y="4156"/>
                  <a:pt x="19783" y="4131"/>
                </a:cubicBezTo>
                <a:cubicBezTo>
                  <a:pt x="19745" y="4107"/>
                  <a:pt x="19670" y="4078"/>
                  <a:pt x="19622" y="4062"/>
                </a:cubicBezTo>
                <a:cubicBezTo>
                  <a:pt x="19574" y="4046"/>
                  <a:pt x="19458" y="3987"/>
                  <a:pt x="19371" y="3937"/>
                </a:cubicBezTo>
                <a:cubicBezTo>
                  <a:pt x="19133" y="3800"/>
                  <a:pt x="18982" y="3728"/>
                  <a:pt x="18959" y="3728"/>
                </a:cubicBezTo>
                <a:cubicBezTo>
                  <a:pt x="18947" y="3728"/>
                  <a:pt x="18893" y="3693"/>
                  <a:pt x="18833" y="3659"/>
                </a:cubicBezTo>
                <a:cubicBezTo>
                  <a:pt x="18773" y="3624"/>
                  <a:pt x="18601" y="3543"/>
                  <a:pt x="18456" y="3478"/>
                </a:cubicBezTo>
                <a:cubicBezTo>
                  <a:pt x="18312" y="3413"/>
                  <a:pt x="18164" y="3338"/>
                  <a:pt x="18116" y="3311"/>
                </a:cubicBezTo>
                <a:cubicBezTo>
                  <a:pt x="18068" y="3283"/>
                  <a:pt x="17885" y="3194"/>
                  <a:pt x="17703" y="3116"/>
                </a:cubicBezTo>
                <a:cubicBezTo>
                  <a:pt x="17522" y="3039"/>
                  <a:pt x="17265" y="2927"/>
                  <a:pt x="17148" y="2866"/>
                </a:cubicBezTo>
                <a:cubicBezTo>
                  <a:pt x="17031" y="2804"/>
                  <a:pt x="16809" y="2702"/>
                  <a:pt x="16646" y="2629"/>
                </a:cubicBezTo>
                <a:cubicBezTo>
                  <a:pt x="16482" y="2557"/>
                  <a:pt x="16291" y="2468"/>
                  <a:pt x="16233" y="2435"/>
                </a:cubicBezTo>
                <a:cubicBezTo>
                  <a:pt x="16175" y="2402"/>
                  <a:pt x="16104" y="2361"/>
                  <a:pt x="16054" y="2351"/>
                </a:cubicBezTo>
                <a:cubicBezTo>
                  <a:pt x="16004" y="2342"/>
                  <a:pt x="15912" y="2316"/>
                  <a:pt x="15857" y="2282"/>
                </a:cubicBezTo>
                <a:cubicBezTo>
                  <a:pt x="15747" y="2214"/>
                  <a:pt x="15385" y="2045"/>
                  <a:pt x="15355" y="2045"/>
                </a:cubicBezTo>
                <a:cubicBezTo>
                  <a:pt x="15344" y="2045"/>
                  <a:pt x="15189" y="1966"/>
                  <a:pt x="15014" y="1878"/>
                </a:cubicBezTo>
                <a:cubicBezTo>
                  <a:pt x="14839" y="1791"/>
                  <a:pt x="14626" y="1682"/>
                  <a:pt x="14530" y="1642"/>
                </a:cubicBezTo>
                <a:cubicBezTo>
                  <a:pt x="14434" y="1602"/>
                  <a:pt x="14276" y="1547"/>
                  <a:pt x="14189" y="1503"/>
                </a:cubicBezTo>
                <a:cubicBezTo>
                  <a:pt x="14103" y="1459"/>
                  <a:pt x="13988" y="1392"/>
                  <a:pt x="13920" y="1364"/>
                </a:cubicBezTo>
                <a:cubicBezTo>
                  <a:pt x="13853" y="1336"/>
                  <a:pt x="13687" y="1270"/>
                  <a:pt x="13562" y="1211"/>
                </a:cubicBezTo>
                <a:cubicBezTo>
                  <a:pt x="13437" y="1151"/>
                  <a:pt x="13272" y="1068"/>
                  <a:pt x="13185" y="1030"/>
                </a:cubicBezTo>
                <a:cubicBezTo>
                  <a:pt x="12923" y="916"/>
                  <a:pt x="11897" y="441"/>
                  <a:pt x="11840" y="404"/>
                </a:cubicBezTo>
                <a:cubicBezTo>
                  <a:pt x="11812" y="385"/>
                  <a:pt x="11730" y="338"/>
                  <a:pt x="11643" y="307"/>
                </a:cubicBezTo>
                <a:cubicBezTo>
                  <a:pt x="11557" y="275"/>
                  <a:pt x="11424" y="228"/>
                  <a:pt x="11356" y="195"/>
                </a:cubicBezTo>
                <a:cubicBezTo>
                  <a:pt x="11289" y="163"/>
                  <a:pt x="11149" y="107"/>
                  <a:pt x="11034" y="70"/>
                </a:cubicBezTo>
                <a:cubicBezTo>
                  <a:pt x="10835" y="7"/>
                  <a:pt x="10774" y="-1"/>
                  <a:pt x="10155" y="1"/>
                </a:cubicBezTo>
                <a:close/>
              </a:path>
            </a:pathLst>
          </a:custGeom>
          <a:ln w="12700">
            <a:miter lim="400000"/>
            <a:headEnd/>
            <a:tailEnd/>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2023HIIDWC 报名和参与规定"/>
          <p:cNvSpPr txBox="1"/>
          <p:nvPr/>
        </p:nvSpPr>
        <p:spPr>
          <a:xfrm>
            <a:off x="703326" y="175819"/>
            <a:ext cx="2535099" cy="370841"/>
          </a:xfrm>
          <a:prstGeom prst="rect">
            <a:avLst/>
          </a:prstGeom>
          <a:ln w="12700">
            <a:miter lim="400000"/>
          </a:ln>
        </p:spPr>
        <p:txBody>
          <a:bodyPr wrap="none" lIns="45719" rIns="45719">
            <a:spAutoFit/>
          </a:bodyPr>
          <a:lstStyle>
            <a:lvl1pPr>
              <a:defRPr sz="1600">
                <a:latin typeface="Abadi MT Condensed Extra Bold"/>
                <a:ea typeface="Abadi MT Condensed Extra Bold"/>
                <a:cs typeface="Abadi MT Condensed Extra Bold"/>
                <a:sym typeface="Abadi MT Condensed Extra Bold"/>
              </a:defRPr>
            </a:lvl1pPr>
          </a:lstStyle>
          <a:p>
            <a:r>
              <a:t>2023HIIDWC 报名和参与规定</a:t>
            </a:r>
          </a:p>
        </p:txBody>
      </p:sp>
      <p:sp>
        <p:nvSpPr>
          <p:cNvPr id="249" name="步骤一…"/>
          <p:cNvSpPr/>
          <p:nvPr/>
        </p:nvSpPr>
        <p:spPr>
          <a:xfrm>
            <a:off x="496570" y="767715"/>
            <a:ext cx="1649730" cy="1358900"/>
          </a:xfrm>
          <a:prstGeom prst="roundRect">
            <a:avLst>
              <a:gd name="adj" fmla="val 16644"/>
            </a:avLst>
          </a:prstGeom>
          <a:solidFill>
            <a:srgbClr val="FFFFFF"/>
          </a:solidFill>
          <a:ln w="12700">
            <a:solidFill>
              <a:schemeClr val="accent1"/>
            </a:solidFill>
            <a:miter/>
          </a:ln>
        </p:spPr>
        <p:txBody>
          <a:bodyPr lIns="45719" rIns="45719" anchor="ctr"/>
          <a:lstStyle/>
          <a:p>
            <a:pPr algn="ctr">
              <a:defRPr sz="1600" b="1">
                <a:latin typeface="Georgia" panose="02040502050405020303"/>
                <a:ea typeface="Georgia" panose="02040502050405020303"/>
                <a:cs typeface="Georgia" panose="02040502050405020303"/>
                <a:sym typeface="Georgia" panose="02040502050405020303"/>
              </a:defRPr>
            </a:pPr>
            <a:r>
              <a:t>步骤一</a:t>
            </a:r>
          </a:p>
          <a:p>
            <a:pPr algn="ctr">
              <a:defRPr sz="1600">
                <a:latin typeface="Georgia" panose="02040502050405020303"/>
                <a:ea typeface="Georgia" panose="02040502050405020303"/>
                <a:cs typeface="Georgia" panose="02040502050405020303"/>
                <a:sym typeface="Georgia" panose="02040502050405020303"/>
              </a:defRPr>
            </a:pPr>
            <a:r>
              <a:rPr lang="zh-CN">
                <a:ea typeface="宋体" panose="02010600030101010101" pitchFamily="2" charset="-122"/>
              </a:rPr>
              <a:t>报名信息发送至</a:t>
            </a:r>
            <a:r>
              <a:rPr lang="en-US" altLang="zh-CN">
                <a:ea typeface="宋体" panose="02010600030101010101" pitchFamily="2" charset="-122"/>
              </a:rPr>
              <a:t>02531@zjhu.edu.cn</a:t>
            </a:r>
            <a:endParaRPr lang="en-US" altLang="zh-CN">
              <a:ea typeface="宋体" panose="02010600030101010101" pitchFamily="2" charset="-122"/>
            </a:endParaRPr>
          </a:p>
        </p:txBody>
      </p:sp>
      <p:pic>
        <p:nvPicPr>
          <p:cNvPr id="250" name="IMG_4163.JPG" descr="IMG_4163.JPG"/>
          <p:cNvPicPr>
            <a:picLocks noChangeAspect="1"/>
          </p:cNvPicPr>
          <p:nvPr/>
        </p:nvPicPr>
        <p:blipFill>
          <a:blip r:embed="rId1"/>
          <a:stretch>
            <a:fillRect/>
          </a:stretch>
        </p:blipFill>
        <p:spPr>
          <a:xfrm>
            <a:off x="807782" y="2276037"/>
            <a:ext cx="965261" cy="971249"/>
          </a:xfrm>
          <a:prstGeom prst="rect">
            <a:avLst/>
          </a:prstGeom>
          <a:ln w="12700">
            <a:miter lim="400000"/>
            <a:headEnd/>
            <a:tailEnd/>
          </a:ln>
        </p:spPr>
      </p:pic>
      <p:sp>
        <p:nvSpPr>
          <p:cNvPr id="251" name="步骤二…"/>
          <p:cNvSpPr/>
          <p:nvPr/>
        </p:nvSpPr>
        <p:spPr>
          <a:xfrm>
            <a:off x="2705554" y="767578"/>
            <a:ext cx="1739901" cy="1358901"/>
          </a:xfrm>
          <a:prstGeom prst="roundRect">
            <a:avLst>
              <a:gd name="adj" fmla="val 16644"/>
            </a:avLst>
          </a:prstGeom>
          <a:solidFill>
            <a:srgbClr val="FFFFFF"/>
          </a:solidFill>
          <a:ln w="12700">
            <a:solidFill>
              <a:schemeClr val="accent1"/>
            </a:solidFill>
            <a:miter/>
          </a:ln>
        </p:spPr>
        <p:txBody>
          <a:bodyPr lIns="45719" rIns="45719" anchor="ctr"/>
          <a:lstStyle/>
          <a:p>
            <a:pPr algn="ctr">
              <a:defRPr sz="1600">
                <a:latin typeface="Songti TC Bold"/>
                <a:ea typeface="Songti TC Bold"/>
                <a:cs typeface="Songti TC Bold"/>
                <a:sym typeface="Songti TC Bold"/>
              </a:defRPr>
            </a:pPr>
            <a:r>
              <a:t>步骤二</a:t>
            </a:r>
            <a:endParaRPr b="1">
              <a:latin typeface="Georgia" panose="02040502050405020303"/>
              <a:ea typeface="Georgia" panose="02040502050405020303"/>
              <a:cs typeface="Georgia" panose="02040502050405020303"/>
              <a:sym typeface="Georgia" panose="02040502050405020303"/>
            </a:endParaRPr>
          </a:p>
          <a:p>
            <a:pPr algn="ctr">
              <a:defRPr sz="1600">
                <a:latin typeface="Songti TC Regular"/>
                <a:ea typeface="Songti TC Regular"/>
                <a:cs typeface="Songti TC Regular"/>
                <a:sym typeface="Songti TC Regular"/>
              </a:defRPr>
            </a:pPr>
            <a:r>
              <a:t>参与说明会与参与学生以四人组队</a:t>
            </a:r>
          </a:p>
        </p:txBody>
      </p:sp>
      <p:sp>
        <p:nvSpPr>
          <p:cNvPr id="252" name="步骤三…"/>
          <p:cNvSpPr/>
          <p:nvPr/>
        </p:nvSpPr>
        <p:spPr>
          <a:xfrm>
            <a:off x="4914445" y="767578"/>
            <a:ext cx="1587501" cy="1358901"/>
          </a:xfrm>
          <a:prstGeom prst="roundRect">
            <a:avLst>
              <a:gd name="adj" fmla="val 16644"/>
            </a:avLst>
          </a:prstGeom>
          <a:solidFill>
            <a:srgbClr val="FFFFFF"/>
          </a:solidFill>
          <a:ln w="12700">
            <a:solidFill>
              <a:schemeClr val="accent1"/>
            </a:solidFill>
            <a:miter/>
          </a:ln>
        </p:spPr>
        <p:txBody>
          <a:bodyPr lIns="45719" rIns="45719" anchor="ctr"/>
          <a:lstStyle/>
          <a:p>
            <a:pPr algn="ctr">
              <a:defRPr sz="1600">
                <a:latin typeface="Songti TC Bold"/>
                <a:ea typeface="Songti TC Bold"/>
                <a:cs typeface="Songti TC Bold"/>
                <a:sym typeface="Songti TC Bold"/>
              </a:defRPr>
            </a:pPr>
            <a:r>
              <a:t>步骤三</a:t>
            </a:r>
          </a:p>
          <a:p>
            <a:pPr algn="ctr">
              <a:defRPr sz="1600">
                <a:latin typeface="Songti TC Bold"/>
                <a:ea typeface="Songti TC Bold"/>
                <a:cs typeface="Songti TC Bold"/>
                <a:sym typeface="Songti TC Bold"/>
              </a:defRPr>
            </a:pPr>
            <a:r>
              <a:t>与自己队员合力完成设计方案</a:t>
            </a:r>
          </a:p>
        </p:txBody>
      </p:sp>
      <p:sp>
        <p:nvSpPr>
          <p:cNvPr id="253" name="步骤四…"/>
          <p:cNvSpPr/>
          <p:nvPr/>
        </p:nvSpPr>
        <p:spPr>
          <a:xfrm>
            <a:off x="7123337" y="767578"/>
            <a:ext cx="1587501" cy="1358901"/>
          </a:xfrm>
          <a:prstGeom prst="roundRect">
            <a:avLst>
              <a:gd name="adj" fmla="val 16644"/>
            </a:avLst>
          </a:prstGeom>
          <a:solidFill>
            <a:srgbClr val="FFFFFF"/>
          </a:solidFill>
          <a:ln w="12700">
            <a:solidFill>
              <a:schemeClr val="accent1"/>
            </a:solidFill>
            <a:miter/>
          </a:ln>
        </p:spPr>
        <p:txBody>
          <a:bodyPr lIns="45719" rIns="45719" anchor="ctr"/>
          <a:lstStyle/>
          <a:p>
            <a:pPr algn="ctr">
              <a:defRPr sz="1600">
                <a:latin typeface="Songti TC Bold"/>
                <a:ea typeface="Songti TC Bold"/>
                <a:cs typeface="Songti TC Bold"/>
                <a:sym typeface="Songti TC Bold"/>
              </a:defRPr>
            </a:pPr>
            <a:r>
              <a:t>步骤四</a:t>
            </a:r>
            <a:endParaRPr b="1">
              <a:latin typeface="Georgia" panose="02040502050405020303"/>
              <a:ea typeface="Georgia" panose="02040502050405020303"/>
              <a:cs typeface="Georgia" panose="02040502050405020303"/>
              <a:sym typeface="Georgia" panose="02040502050405020303"/>
            </a:endParaRPr>
          </a:p>
          <a:p>
            <a:pPr algn="ctr">
              <a:defRPr sz="1600">
                <a:latin typeface="Songti TC Regular"/>
                <a:ea typeface="Songti TC Regular"/>
                <a:cs typeface="Songti TC Regular"/>
                <a:sym typeface="Songti TC Regular"/>
              </a:defRPr>
            </a:pPr>
            <a:r>
              <a:t>工作坊当日进行10分钟设计方案汇报</a:t>
            </a:r>
          </a:p>
        </p:txBody>
      </p:sp>
      <p:pic>
        <p:nvPicPr>
          <p:cNvPr id="254" name="影像" descr="影像"/>
          <p:cNvPicPr>
            <a:picLocks noChangeAspect="1"/>
          </p:cNvPicPr>
          <p:nvPr/>
        </p:nvPicPr>
        <p:blipFill>
          <a:blip r:embed="rId2"/>
          <a:srcRect l="20751" t="10089" r="17601" b="10419"/>
          <a:stretch>
            <a:fillRect/>
          </a:stretch>
        </p:blipFill>
        <p:spPr>
          <a:xfrm>
            <a:off x="208977" y="72335"/>
            <a:ext cx="477656" cy="615910"/>
          </a:xfrm>
          <a:custGeom>
            <a:avLst/>
            <a:gdLst/>
            <a:ahLst/>
            <a:cxnLst>
              <a:cxn ang="0">
                <a:pos x="wd2" y="hd2"/>
              </a:cxn>
              <a:cxn ang="5400000">
                <a:pos x="wd2" y="hd2"/>
              </a:cxn>
              <a:cxn ang="10800000">
                <a:pos x="wd2" y="hd2"/>
              </a:cxn>
              <a:cxn ang="16200000">
                <a:pos x="wd2" y="hd2"/>
              </a:cxn>
            </a:cxnLst>
            <a:rect l="0" t="0" r="r" b="b"/>
            <a:pathLst>
              <a:path w="21579" h="21585" extrusionOk="0">
                <a:moveTo>
                  <a:pt x="10155" y="1"/>
                </a:moveTo>
                <a:cubicBezTo>
                  <a:pt x="9507" y="2"/>
                  <a:pt x="9510" y="-5"/>
                  <a:pt x="9330" y="70"/>
                </a:cubicBezTo>
                <a:cubicBezTo>
                  <a:pt x="9076" y="176"/>
                  <a:pt x="9042" y="196"/>
                  <a:pt x="8954" y="265"/>
                </a:cubicBezTo>
                <a:cubicBezTo>
                  <a:pt x="8911" y="298"/>
                  <a:pt x="8850" y="334"/>
                  <a:pt x="8828" y="334"/>
                </a:cubicBezTo>
                <a:cubicBezTo>
                  <a:pt x="8806" y="334"/>
                  <a:pt x="8699" y="395"/>
                  <a:pt x="8577" y="474"/>
                </a:cubicBezTo>
                <a:cubicBezTo>
                  <a:pt x="8456" y="552"/>
                  <a:pt x="8312" y="638"/>
                  <a:pt x="8254" y="668"/>
                </a:cubicBezTo>
                <a:cubicBezTo>
                  <a:pt x="8083" y="758"/>
                  <a:pt x="7674" y="1002"/>
                  <a:pt x="7322" y="1225"/>
                </a:cubicBezTo>
                <a:cubicBezTo>
                  <a:pt x="6983" y="1439"/>
                  <a:pt x="6896" y="1486"/>
                  <a:pt x="6838" y="1503"/>
                </a:cubicBezTo>
                <a:cubicBezTo>
                  <a:pt x="6804" y="1512"/>
                  <a:pt x="6766" y="1530"/>
                  <a:pt x="6766" y="1544"/>
                </a:cubicBezTo>
                <a:cubicBezTo>
                  <a:pt x="6766" y="1559"/>
                  <a:pt x="6713" y="1607"/>
                  <a:pt x="6641" y="1642"/>
                </a:cubicBezTo>
                <a:cubicBezTo>
                  <a:pt x="6569" y="1676"/>
                  <a:pt x="6396" y="1771"/>
                  <a:pt x="6246" y="1864"/>
                </a:cubicBezTo>
                <a:cubicBezTo>
                  <a:pt x="6097" y="1958"/>
                  <a:pt x="5956" y="2045"/>
                  <a:pt x="5942" y="2045"/>
                </a:cubicBezTo>
                <a:cubicBezTo>
                  <a:pt x="5928" y="2046"/>
                  <a:pt x="5815" y="2109"/>
                  <a:pt x="5691" y="2198"/>
                </a:cubicBezTo>
                <a:cubicBezTo>
                  <a:pt x="5566" y="2287"/>
                  <a:pt x="5454" y="2365"/>
                  <a:pt x="5440" y="2365"/>
                </a:cubicBezTo>
                <a:cubicBezTo>
                  <a:pt x="5425" y="2365"/>
                  <a:pt x="5326" y="2419"/>
                  <a:pt x="5224" y="2490"/>
                </a:cubicBezTo>
                <a:cubicBezTo>
                  <a:pt x="5123" y="2561"/>
                  <a:pt x="4979" y="2648"/>
                  <a:pt x="4902" y="2685"/>
                </a:cubicBezTo>
                <a:cubicBezTo>
                  <a:pt x="4825" y="2722"/>
                  <a:pt x="4577" y="2883"/>
                  <a:pt x="4346" y="3033"/>
                </a:cubicBezTo>
                <a:cubicBezTo>
                  <a:pt x="4115" y="3182"/>
                  <a:pt x="3879" y="3316"/>
                  <a:pt x="3826" y="3339"/>
                </a:cubicBezTo>
                <a:cubicBezTo>
                  <a:pt x="3773" y="3361"/>
                  <a:pt x="3619" y="3454"/>
                  <a:pt x="3485" y="3547"/>
                </a:cubicBezTo>
                <a:cubicBezTo>
                  <a:pt x="3351" y="3641"/>
                  <a:pt x="3233" y="3728"/>
                  <a:pt x="3216" y="3728"/>
                </a:cubicBezTo>
                <a:cubicBezTo>
                  <a:pt x="3199" y="3728"/>
                  <a:pt x="3120" y="3759"/>
                  <a:pt x="3055" y="3812"/>
                </a:cubicBezTo>
                <a:cubicBezTo>
                  <a:pt x="2990" y="3864"/>
                  <a:pt x="2918" y="3909"/>
                  <a:pt x="2894" y="3909"/>
                </a:cubicBezTo>
                <a:cubicBezTo>
                  <a:pt x="2869" y="3909"/>
                  <a:pt x="2842" y="3936"/>
                  <a:pt x="2822" y="3965"/>
                </a:cubicBezTo>
                <a:cubicBezTo>
                  <a:pt x="2802" y="3993"/>
                  <a:pt x="2740" y="4024"/>
                  <a:pt x="2696" y="4034"/>
                </a:cubicBezTo>
                <a:cubicBezTo>
                  <a:pt x="2653" y="4045"/>
                  <a:pt x="2517" y="4129"/>
                  <a:pt x="2391" y="4215"/>
                </a:cubicBezTo>
                <a:cubicBezTo>
                  <a:pt x="2266" y="4300"/>
                  <a:pt x="2130" y="4371"/>
                  <a:pt x="2087" y="4382"/>
                </a:cubicBezTo>
                <a:cubicBezTo>
                  <a:pt x="2043" y="4392"/>
                  <a:pt x="1999" y="4423"/>
                  <a:pt x="1979" y="4451"/>
                </a:cubicBezTo>
                <a:cubicBezTo>
                  <a:pt x="1959" y="4480"/>
                  <a:pt x="1915" y="4507"/>
                  <a:pt x="1889" y="4507"/>
                </a:cubicBezTo>
                <a:cubicBezTo>
                  <a:pt x="1864" y="4507"/>
                  <a:pt x="1819" y="4531"/>
                  <a:pt x="1782" y="4563"/>
                </a:cubicBezTo>
                <a:cubicBezTo>
                  <a:pt x="1745" y="4595"/>
                  <a:pt x="1629" y="4667"/>
                  <a:pt x="1531" y="4716"/>
                </a:cubicBezTo>
                <a:cubicBezTo>
                  <a:pt x="1245" y="4859"/>
                  <a:pt x="795" y="5198"/>
                  <a:pt x="599" y="5411"/>
                </a:cubicBezTo>
                <a:cubicBezTo>
                  <a:pt x="552" y="5461"/>
                  <a:pt x="470" y="5565"/>
                  <a:pt x="419" y="5648"/>
                </a:cubicBezTo>
                <a:cubicBezTo>
                  <a:pt x="368" y="5730"/>
                  <a:pt x="311" y="5816"/>
                  <a:pt x="294" y="5842"/>
                </a:cubicBezTo>
                <a:cubicBezTo>
                  <a:pt x="276" y="5868"/>
                  <a:pt x="258" y="5925"/>
                  <a:pt x="258" y="5967"/>
                </a:cubicBezTo>
                <a:cubicBezTo>
                  <a:pt x="258" y="6009"/>
                  <a:pt x="246" y="6060"/>
                  <a:pt x="222" y="6079"/>
                </a:cubicBezTo>
                <a:cubicBezTo>
                  <a:pt x="188" y="6105"/>
                  <a:pt x="176" y="6499"/>
                  <a:pt x="168" y="7817"/>
                </a:cubicBezTo>
                <a:cubicBezTo>
                  <a:pt x="162" y="8906"/>
                  <a:pt x="137" y="9535"/>
                  <a:pt x="114" y="9570"/>
                </a:cubicBezTo>
                <a:cubicBezTo>
                  <a:pt x="77" y="9627"/>
                  <a:pt x="89" y="10657"/>
                  <a:pt x="132" y="10974"/>
                </a:cubicBezTo>
                <a:cubicBezTo>
                  <a:pt x="148" y="11087"/>
                  <a:pt x="157" y="11150"/>
                  <a:pt x="132" y="11169"/>
                </a:cubicBezTo>
                <a:cubicBezTo>
                  <a:pt x="106" y="11190"/>
                  <a:pt x="79" y="11494"/>
                  <a:pt x="79" y="12143"/>
                </a:cubicBezTo>
                <a:cubicBezTo>
                  <a:pt x="79" y="12816"/>
                  <a:pt x="72" y="13116"/>
                  <a:pt x="43" y="13158"/>
                </a:cubicBezTo>
                <a:cubicBezTo>
                  <a:pt x="-14" y="13240"/>
                  <a:pt x="-14" y="14894"/>
                  <a:pt x="43" y="14938"/>
                </a:cubicBezTo>
                <a:cubicBezTo>
                  <a:pt x="64" y="14955"/>
                  <a:pt x="79" y="15033"/>
                  <a:pt x="79" y="15105"/>
                </a:cubicBezTo>
                <a:cubicBezTo>
                  <a:pt x="79" y="15178"/>
                  <a:pt x="118" y="15280"/>
                  <a:pt x="150" y="15328"/>
                </a:cubicBezTo>
                <a:cubicBezTo>
                  <a:pt x="184" y="15378"/>
                  <a:pt x="209" y="15458"/>
                  <a:pt x="204" y="15523"/>
                </a:cubicBezTo>
                <a:cubicBezTo>
                  <a:pt x="199" y="15585"/>
                  <a:pt x="201" y="15652"/>
                  <a:pt x="222" y="15662"/>
                </a:cubicBezTo>
                <a:cubicBezTo>
                  <a:pt x="243" y="15672"/>
                  <a:pt x="258" y="15702"/>
                  <a:pt x="258" y="15731"/>
                </a:cubicBezTo>
                <a:cubicBezTo>
                  <a:pt x="258" y="15782"/>
                  <a:pt x="279" y="15809"/>
                  <a:pt x="365" y="15940"/>
                </a:cubicBezTo>
                <a:cubicBezTo>
                  <a:pt x="388" y="15973"/>
                  <a:pt x="401" y="16023"/>
                  <a:pt x="401" y="16051"/>
                </a:cubicBezTo>
                <a:cubicBezTo>
                  <a:pt x="401" y="16079"/>
                  <a:pt x="434" y="16121"/>
                  <a:pt x="473" y="16148"/>
                </a:cubicBezTo>
                <a:cubicBezTo>
                  <a:pt x="512" y="16175"/>
                  <a:pt x="545" y="16215"/>
                  <a:pt x="545" y="16232"/>
                </a:cubicBezTo>
                <a:cubicBezTo>
                  <a:pt x="545" y="16292"/>
                  <a:pt x="784" y="16637"/>
                  <a:pt x="885" y="16719"/>
                </a:cubicBezTo>
                <a:cubicBezTo>
                  <a:pt x="942" y="16764"/>
                  <a:pt x="993" y="16815"/>
                  <a:pt x="993" y="16830"/>
                </a:cubicBezTo>
                <a:cubicBezTo>
                  <a:pt x="993" y="16864"/>
                  <a:pt x="1559" y="17303"/>
                  <a:pt x="1603" y="17303"/>
                </a:cubicBezTo>
                <a:cubicBezTo>
                  <a:pt x="1621" y="17303"/>
                  <a:pt x="1736" y="17373"/>
                  <a:pt x="1854" y="17456"/>
                </a:cubicBezTo>
                <a:cubicBezTo>
                  <a:pt x="1971" y="17538"/>
                  <a:pt x="2146" y="17627"/>
                  <a:pt x="2248" y="17664"/>
                </a:cubicBezTo>
                <a:cubicBezTo>
                  <a:pt x="2350" y="17702"/>
                  <a:pt x="2427" y="17748"/>
                  <a:pt x="2427" y="17762"/>
                </a:cubicBezTo>
                <a:cubicBezTo>
                  <a:pt x="2427" y="17776"/>
                  <a:pt x="2507" y="17814"/>
                  <a:pt x="2589" y="17845"/>
                </a:cubicBezTo>
                <a:cubicBezTo>
                  <a:pt x="2803" y="17927"/>
                  <a:pt x="2875" y="17961"/>
                  <a:pt x="2947" y="18012"/>
                </a:cubicBezTo>
                <a:cubicBezTo>
                  <a:pt x="2983" y="18037"/>
                  <a:pt x="3021" y="18054"/>
                  <a:pt x="3037" y="18054"/>
                </a:cubicBezTo>
                <a:cubicBezTo>
                  <a:pt x="3053" y="18054"/>
                  <a:pt x="3151" y="18112"/>
                  <a:pt x="3252" y="18179"/>
                </a:cubicBezTo>
                <a:cubicBezTo>
                  <a:pt x="3354" y="18246"/>
                  <a:pt x="3459" y="18304"/>
                  <a:pt x="3485" y="18304"/>
                </a:cubicBezTo>
                <a:cubicBezTo>
                  <a:pt x="3512" y="18304"/>
                  <a:pt x="3598" y="18344"/>
                  <a:pt x="3664" y="18388"/>
                </a:cubicBezTo>
                <a:cubicBezTo>
                  <a:pt x="3731" y="18432"/>
                  <a:pt x="3805" y="18471"/>
                  <a:pt x="3826" y="18471"/>
                </a:cubicBezTo>
                <a:cubicBezTo>
                  <a:pt x="3846" y="18472"/>
                  <a:pt x="3899" y="18498"/>
                  <a:pt x="3951" y="18541"/>
                </a:cubicBezTo>
                <a:cubicBezTo>
                  <a:pt x="4004" y="18583"/>
                  <a:pt x="4118" y="18647"/>
                  <a:pt x="4202" y="18680"/>
                </a:cubicBezTo>
                <a:cubicBezTo>
                  <a:pt x="4286" y="18712"/>
                  <a:pt x="4376" y="18755"/>
                  <a:pt x="4400" y="18777"/>
                </a:cubicBezTo>
                <a:cubicBezTo>
                  <a:pt x="4423" y="18799"/>
                  <a:pt x="4453" y="18819"/>
                  <a:pt x="4471" y="18819"/>
                </a:cubicBezTo>
                <a:cubicBezTo>
                  <a:pt x="4490" y="18819"/>
                  <a:pt x="4544" y="18858"/>
                  <a:pt x="4597" y="18902"/>
                </a:cubicBezTo>
                <a:cubicBezTo>
                  <a:pt x="4650" y="18946"/>
                  <a:pt x="4738" y="18989"/>
                  <a:pt x="4794" y="19000"/>
                </a:cubicBezTo>
                <a:cubicBezTo>
                  <a:pt x="4850" y="19010"/>
                  <a:pt x="4971" y="19073"/>
                  <a:pt x="5063" y="19139"/>
                </a:cubicBezTo>
                <a:cubicBezTo>
                  <a:pt x="5155" y="19205"/>
                  <a:pt x="5278" y="19274"/>
                  <a:pt x="5332" y="19292"/>
                </a:cubicBezTo>
                <a:cubicBezTo>
                  <a:pt x="5385" y="19310"/>
                  <a:pt x="5447" y="19342"/>
                  <a:pt x="5475" y="19361"/>
                </a:cubicBezTo>
                <a:cubicBezTo>
                  <a:pt x="5532" y="19400"/>
                  <a:pt x="5866" y="19553"/>
                  <a:pt x="6103" y="19653"/>
                </a:cubicBezTo>
                <a:cubicBezTo>
                  <a:pt x="6188" y="19689"/>
                  <a:pt x="6337" y="19773"/>
                  <a:pt x="6426" y="19834"/>
                </a:cubicBezTo>
                <a:cubicBezTo>
                  <a:pt x="6514" y="19895"/>
                  <a:pt x="6627" y="19963"/>
                  <a:pt x="6695" y="19987"/>
                </a:cubicBezTo>
                <a:cubicBezTo>
                  <a:pt x="6841" y="20040"/>
                  <a:pt x="6990" y="20111"/>
                  <a:pt x="7179" y="20224"/>
                </a:cubicBezTo>
                <a:cubicBezTo>
                  <a:pt x="7256" y="20270"/>
                  <a:pt x="7390" y="20327"/>
                  <a:pt x="7484" y="20363"/>
                </a:cubicBezTo>
                <a:cubicBezTo>
                  <a:pt x="7577" y="20399"/>
                  <a:pt x="7725" y="20474"/>
                  <a:pt x="7806" y="20530"/>
                </a:cubicBezTo>
                <a:cubicBezTo>
                  <a:pt x="7888" y="20585"/>
                  <a:pt x="7990" y="20645"/>
                  <a:pt x="8039" y="20655"/>
                </a:cubicBezTo>
                <a:cubicBezTo>
                  <a:pt x="8089" y="20664"/>
                  <a:pt x="8183" y="20709"/>
                  <a:pt x="8237" y="20752"/>
                </a:cubicBezTo>
                <a:cubicBezTo>
                  <a:pt x="8290" y="20796"/>
                  <a:pt x="8345" y="20836"/>
                  <a:pt x="8362" y="20836"/>
                </a:cubicBezTo>
                <a:cubicBezTo>
                  <a:pt x="8379" y="20836"/>
                  <a:pt x="8459" y="20867"/>
                  <a:pt x="8541" y="20919"/>
                </a:cubicBezTo>
                <a:cubicBezTo>
                  <a:pt x="8624" y="20971"/>
                  <a:pt x="8714" y="21016"/>
                  <a:pt x="8739" y="21016"/>
                </a:cubicBezTo>
                <a:cubicBezTo>
                  <a:pt x="8763" y="21016"/>
                  <a:pt x="8847" y="21070"/>
                  <a:pt x="8936" y="21128"/>
                </a:cubicBezTo>
                <a:cubicBezTo>
                  <a:pt x="9101" y="21234"/>
                  <a:pt x="9486" y="21434"/>
                  <a:pt x="9527" y="21434"/>
                </a:cubicBezTo>
                <a:cubicBezTo>
                  <a:pt x="9540" y="21434"/>
                  <a:pt x="9584" y="21448"/>
                  <a:pt x="9635" y="21475"/>
                </a:cubicBezTo>
                <a:cubicBezTo>
                  <a:pt x="9686" y="21503"/>
                  <a:pt x="9775" y="21543"/>
                  <a:pt x="9832" y="21559"/>
                </a:cubicBezTo>
                <a:cubicBezTo>
                  <a:pt x="9964" y="21595"/>
                  <a:pt x="10631" y="21592"/>
                  <a:pt x="10801" y="21559"/>
                </a:cubicBezTo>
                <a:cubicBezTo>
                  <a:pt x="10870" y="21545"/>
                  <a:pt x="11024" y="21522"/>
                  <a:pt x="11159" y="21503"/>
                </a:cubicBezTo>
                <a:cubicBezTo>
                  <a:pt x="11294" y="21485"/>
                  <a:pt x="11443" y="21453"/>
                  <a:pt x="11482" y="21434"/>
                </a:cubicBezTo>
                <a:cubicBezTo>
                  <a:pt x="11520" y="21415"/>
                  <a:pt x="11615" y="21397"/>
                  <a:pt x="11697" y="21378"/>
                </a:cubicBezTo>
                <a:cubicBezTo>
                  <a:pt x="11779" y="21360"/>
                  <a:pt x="11936" y="21278"/>
                  <a:pt x="12038" y="21211"/>
                </a:cubicBezTo>
                <a:cubicBezTo>
                  <a:pt x="12139" y="21144"/>
                  <a:pt x="12274" y="21064"/>
                  <a:pt x="12342" y="21030"/>
                </a:cubicBezTo>
                <a:cubicBezTo>
                  <a:pt x="12410" y="20997"/>
                  <a:pt x="12542" y="20894"/>
                  <a:pt x="12647" y="20794"/>
                </a:cubicBezTo>
                <a:cubicBezTo>
                  <a:pt x="12887" y="20566"/>
                  <a:pt x="13571" y="20015"/>
                  <a:pt x="13615" y="20015"/>
                </a:cubicBezTo>
                <a:cubicBezTo>
                  <a:pt x="13634" y="20015"/>
                  <a:pt x="13791" y="19916"/>
                  <a:pt x="13956" y="19792"/>
                </a:cubicBezTo>
                <a:cubicBezTo>
                  <a:pt x="14121" y="19669"/>
                  <a:pt x="14395" y="19473"/>
                  <a:pt x="14566" y="19361"/>
                </a:cubicBezTo>
                <a:cubicBezTo>
                  <a:pt x="14968" y="19097"/>
                  <a:pt x="15091" y="19011"/>
                  <a:pt x="15355" y="18805"/>
                </a:cubicBezTo>
                <a:cubicBezTo>
                  <a:pt x="15474" y="18712"/>
                  <a:pt x="15589" y="18624"/>
                  <a:pt x="15606" y="18624"/>
                </a:cubicBezTo>
                <a:cubicBezTo>
                  <a:pt x="15622" y="18624"/>
                  <a:pt x="15739" y="18549"/>
                  <a:pt x="15857" y="18457"/>
                </a:cubicBezTo>
                <a:cubicBezTo>
                  <a:pt x="16105" y="18264"/>
                  <a:pt x="17316" y="17405"/>
                  <a:pt x="17901" y="17011"/>
                </a:cubicBezTo>
                <a:cubicBezTo>
                  <a:pt x="18580" y="16553"/>
                  <a:pt x="18990" y="16271"/>
                  <a:pt x="19227" y="16093"/>
                </a:cubicBezTo>
                <a:cubicBezTo>
                  <a:pt x="19353" y="15999"/>
                  <a:pt x="19498" y="15912"/>
                  <a:pt x="19532" y="15898"/>
                </a:cubicBezTo>
                <a:cubicBezTo>
                  <a:pt x="19566" y="15884"/>
                  <a:pt x="19673" y="15809"/>
                  <a:pt x="19783" y="15731"/>
                </a:cubicBezTo>
                <a:cubicBezTo>
                  <a:pt x="20275" y="15385"/>
                  <a:pt x="20725" y="15077"/>
                  <a:pt x="21038" y="14883"/>
                </a:cubicBezTo>
                <a:cubicBezTo>
                  <a:pt x="21379" y="14671"/>
                  <a:pt x="21494" y="14560"/>
                  <a:pt x="21540" y="14382"/>
                </a:cubicBezTo>
                <a:cubicBezTo>
                  <a:pt x="21572" y="14258"/>
                  <a:pt x="21586" y="13232"/>
                  <a:pt x="21576" y="10126"/>
                </a:cubicBezTo>
                <a:cubicBezTo>
                  <a:pt x="21564" y="6309"/>
                  <a:pt x="21562" y="6037"/>
                  <a:pt x="21505" y="5898"/>
                </a:cubicBezTo>
                <a:cubicBezTo>
                  <a:pt x="21471" y="5816"/>
                  <a:pt x="21431" y="5710"/>
                  <a:pt x="21415" y="5661"/>
                </a:cubicBezTo>
                <a:cubicBezTo>
                  <a:pt x="21399" y="5613"/>
                  <a:pt x="21317" y="5484"/>
                  <a:pt x="21254" y="5383"/>
                </a:cubicBezTo>
                <a:cubicBezTo>
                  <a:pt x="21190" y="5282"/>
                  <a:pt x="21150" y="5190"/>
                  <a:pt x="21146" y="5175"/>
                </a:cubicBezTo>
                <a:cubicBezTo>
                  <a:pt x="21132" y="5115"/>
                  <a:pt x="20840" y="4840"/>
                  <a:pt x="20590" y="4632"/>
                </a:cubicBezTo>
                <a:cubicBezTo>
                  <a:pt x="20438" y="4506"/>
                  <a:pt x="20231" y="4366"/>
                  <a:pt x="20088" y="4298"/>
                </a:cubicBezTo>
                <a:cubicBezTo>
                  <a:pt x="19953" y="4234"/>
                  <a:pt x="19822" y="4156"/>
                  <a:pt x="19783" y="4131"/>
                </a:cubicBezTo>
                <a:cubicBezTo>
                  <a:pt x="19745" y="4107"/>
                  <a:pt x="19670" y="4078"/>
                  <a:pt x="19622" y="4062"/>
                </a:cubicBezTo>
                <a:cubicBezTo>
                  <a:pt x="19574" y="4046"/>
                  <a:pt x="19458" y="3987"/>
                  <a:pt x="19371" y="3937"/>
                </a:cubicBezTo>
                <a:cubicBezTo>
                  <a:pt x="19133" y="3800"/>
                  <a:pt x="18982" y="3728"/>
                  <a:pt x="18959" y="3728"/>
                </a:cubicBezTo>
                <a:cubicBezTo>
                  <a:pt x="18947" y="3728"/>
                  <a:pt x="18893" y="3693"/>
                  <a:pt x="18833" y="3659"/>
                </a:cubicBezTo>
                <a:cubicBezTo>
                  <a:pt x="18773" y="3624"/>
                  <a:pt x="18601" y="3543"/>
                  <a:pt x="18456" y="3478"/>
                </a:cubicBezTo>
                <a:cubicBezTo>
                  <a:pt x="18312" y="3413"/>
                  <a:pt x="18164" y="3338"/>
                  <a:pt x="18116" y="3311"/>
                </a:cubicBezTo>
                <a:cubicBezTo>
                  <a:pt x="18068" y="3283"/>
                  <a:pt x="17885" y="3194"/>
                  <a:pt x="17703" y="3116"/>
                </a:cubicBezTo>
                <a:cubicBezTo>
                  <a:pt x="17522" y="3039"/>
                  <a:pt x="17265" y="2927"/>
                  <a:pt x="17148" y="2866"/>
                </a:cubicBezTo>
                <a:cubicBezTo>
                  <a:pt x="17031" y="2804"/>
                  <a:pt x="16809" y="2702"/>
                  <a:pt x="16646" y="2629"/>
                </a:cubicBezTo>
                <a:cubicBezTo>
                  <a:pt x="16482" y="2557"/>
                  <a:pt x="16291" y="2468"/>
                  <a:pt x="16233" y="2435"/>
                </a:cubicBezTo>
                <a:cubicBezTo>
                  <a:pt x="16175" y="2402"/>
                  <a:pt x="16104" y="2361"/>
                  <a:pt x="16054" y="2351"/>
                </a:cubicBezTo>
                <a:cubicBezTo>
                  <a:pt x="16004" y="2342"/>
                  <a:pt x="15912" y="2316"/>
                  <a:pt x="15857" y="2282"/>
                </a:cubicBezTo>
                <a:cubicBezTo>
                  <a:pt x="15747" y="2214"/>
                  <a:pt x="15385" y="2045"/>
                  <a:pt x="15355" y="2045"/>
                </a:cubicBezTo>
                <a:cubicBezTo>
                  <a:pt x="15344" y="2045"/>
                  <a:pt x="15189" y="1966"/>
                  <a:pt x="15014" y="1878"/>
                </a:cubicBezTo>
                <a:cubicBezTo>
                  <a:pt x="14839" y="1791"/>
                  <a:pt x="14626" y="1682"/>
                  <a:pt x="14530" y="1642"/>
                </a:cubicBezTo>
                <a:cubicBezTo>
                  <a:pt x="14434" y="1602"/>
                  <a:pt x="14276" y="1547"/>
                  <a:pt x="14189" y="1503"/>
                </a:cubicBezTo>
                <a:cubicBezTo>
                  <a:pt x="14103" y="1459"/>
                  <a:pt x="13988" y="1392"/>
                  <a:pt x="13920" y="1364"/>
                </a:cubicBezTo>
                <a:cubicBezTo>
                  <a:pt x="13853" y="1336"/>
                  <a:pt x="13687" y="1270"/>
                  <a:pt x="13562" y="1211"/>
                </a:cubicBezTo>
                <a:cubicBezTo>
                  <a:pt x="13437" y="1151"/>
                  <a:pt x="13272" y="1068"/>
                  <a:pt x="13185" y="1030"/>
                </a:cubicBezTo>
                <a:cubicBezTo>
                  <a:pt x="12923" y="916"/>
                  <a:pt x="11897" y="441"/>
                  <a:pt x="11840" y="404"/>
                </a:cubicBezTo>
                <a:cubicBezTo>
                  <a:pt x="11812" y="385"/>
                  <a:pt x="11730" y="338"/>
                  <a:pt x="11643" y="307"/>
                </a:cubicBezTo>
                <a:cubicBezTo>
                  <a:pt x="11557" y="275"/>
                  <a:pt x="11424" y="228"/>
                  <a:pt x="11356" y="195"/>
                </a:cubicBezTo>
                <a:cubicBezTo>
                  <a:pt x="11289" y="163"/>
                  <a:pt x="11149" y="107"/>
                  <a:pt x="11034" y="70"/>
                </a:cubicBezTo>
                <a:cubicBezTo>
                  <a:pt x="10835" y="7"/>
                  <a:pt x="10774" y="-1"/>
                  <a:pt x="10155" y="1"/>
                </a:cubicBezTo>
                <a:close/>
              </a:path>
            </a:pathLst>
          </a:custGeom>
          <a:ln w="12700">
            <a:miter lim="400000"/>
            <a:headEnd/>
            <a:tailEnd/>
          </a:ln>
        </p:spPr>
      </p:pic>
      <p:sp>
        <p:nvSpPr>
          <p:cNvPr id="255" name="線條"/>
          <p:cNvSpPr/>
          <p:nvPr/>
        </p:nvSpPr>
        <p:spPr>
          <a:xfrm>
            <a:off x="2273312" y="1447582"/>
            <a:ext cx="305697" cy="1"/>
          </a:xfrm>
          <a:prstGeom prst="line">
            <a:avLst/>
          </a:prstGeom>
          <a:ln w="50800">
            <a:solidFill>
              <a:srgbClr val="FF2600"/>
            </a:solidFill>
            <a:miter/>
            <a:tailEnd type="stealth"/>
          </a:ln>
        </p:spPr>
        <p:txBody>
          <a:bodyPr lIns="45719" rIns="45719"/>
          <a:lstStyle/>
          <a:p/>
        </p:txBody>
      </p:sp>
      <p:sp>
        <p:nvSpPr>
          <p:cNvPr id="256" name="線條"/>
          <p:cNvSpPr/>
          <p:nvPr/>
        </p:nvSpPr>
        <p:spPr>
          <a:xfrm>
            <a:off x="4450901" y="1447028"/>
            <a:ext cx="305698" cy="1"/>
          </a:xfrm>
          <a:prstGeom prst="line">
            <a:avLst/>
          </a:prstGeom>
          <a:ln w="50800">
            <a:solidFill>
              <a:srgbClr val="FF2600"/>
            </a:solidFill>
            <a:miter/>
            <a:tailEnd type="stealth"/>
          </a:ln>
        </p:spPr>
        <p:txBody>
          <a:bodyPr lIns="45719" rIns="45719"/>
          <a:lstStyle/>
          <a:p/>
        </p:txBody>
      </p:sp>
      <p:sp>
        <p:nvSpPr>
          <p:cNvPr id="257" name="線條"/>
          <p:cNvSpPr/>
          <p:nvPr/>
        </p:nvSpPr>
        <p:spPr>
          <a:xfrm>
            <a:off x="6659793" y="1447028"/>
            <a:ext cx="305697" cy="1"/>
          </a:xfrm>
          <a:prstGeom prst="line">
            <a:avLst/>
          </a:prstGeom>
          <a:ln w="50800">
            <a:solidFill>
              <a:srgbClr val="FF2600"/>
            </a:solidFill>
            <a:miter/>
            <a:tailEnd type="stealth"/>
          </a:ln>
        </p:spPr>
        <p:txBody>
          <a:bodyPr lIns="45719" rIns="45719"/>
          <a:lstStyle/>
          <a:p/>
        </p:txBody>
      </p:sp>
      <p:pic>
        <p:nvPicPr>
          <p:cNvPr id="258" name="圖片 7" descr="圖片 7"/>
          <p:cNvPicPr>
            <a:picLocks noChangeAspect="1"/>
          </p:cNvPicPr>
          <p:nvPr/>
        </p:nvPicPr>
        <p:blipFill>
          <a:blip r:embed="rId3"/>
          <a:stretch>
            <a:fillRect/>
          </a:stretch>
        </p:blipFill>
        <p:spPr>
          <a:xfrm>
            <a:off x="2918350" y="2353206"/>
            <a:ext cx="1447259" cy="816911"/>
          </a:xfrm>
          <a:prstGeom prst="rect">
            <a:avLst/>
          </a:prstGeom>
          <a:ln w="12700">
            <a:miter lim="400000"/>
            <a:headEnd/>
            <a:tailEnd/>
          </a:ln>
          <a:effectLst>
            <a:outerShdw blurRad="114300" dist="88900" dir="8100000" rotWithShape="0">
              <a:srgbClr val="000000">
                <a:alpha val="40000"/>
              </a:srgbClr>
            </a:outerShdw>
          </a:effectLst>
        </p:spPr>
      </p:pic>
      <p:pic>
        <p:nvPicPr>
          <p:cNvPr id="259" name="圖片 9" descr="圖片 9"/>
          <p:cNvPicPr>
            <a:picLocks noChangeAspect="1"/>
          </p:cNvPicPr>
          <p:nvPr/>
        </p:nvPicPr>
        <p:blipFill>
          <a:blip r:embed="rId4"/>
          <a:stretch>
            <a:fillRect/>
          </a:stretch>
        </p:blipFill>
        <p:spPr>
          <a:xfrm>
            <a:off x="4974555" y="2712539"/>
            <a:ext cx="1337233" cy="891489"/>
          </a:xfrm>
          <a:prstGeom prst="rect">
            <a:avLst/>
          </a:prstGeom>
          <a:ln w="12700">
            <a:miter lim="400000"/>
            <a:headEnd/>
            <a:tailEnd/>
          </a:ln>
        </p:spPr>
      </p:pic>
      <p:pic>
        <p:nvPicPr>
          <p:cNvPr id="260" name="圖片 8" descr="圖片 8"/>
          <p:cNvPicPr>
            <a:picLocks noChangeAspect="1"/>
          </p:cNvPicPr>
          <p:nvPr/>
        </p:nvPicPr>
        <p:blipFill>
          <a:blip r:embed="rId5"/>
          <a:stretch>
            <a:fillRect/>
          </a:stretch>
        </p:blipFill>
        <p:spPr>
          <a:xfrm>
            <a:off x="7030948" y="3324300"/>
            <a:ext cx="1456873" cy="971249"/>
          </a:xfrm>
          <a:prstGeom prst="rect">
            <a:avLst/>
          </a:prstGeom>
          <a:ln w="12700">
            <a:miter lim="400000"/>
            <a:headEnd/>
            <a:tailEnd/>
          </a:ln>
        </p:spPr>
      </p:pic>
      <p:sp>
        <p:nvSpPr>
          <p:cNvPr id="261" name="设计简介"/>
          <p:cNvSpPr txBox="1"/>
          <p:nvPr/>
        </p:nvSpPr>
        <p:spPr>
          <a:xfrm>
            <a:off x="3132709" y="3176726"/>
            <a:ext cx="1018541" cy="408941"/>
          </a:xfrm>
          <a:prstGeom prst="rect">
            <a:avLst/>
          </a:prstGeom>
          <a:ln w="12700">
            <a:miter lim="400000"/>
          </a:ln>
        </p:spPr>
        <p:txBody>
          <a:bodyPr wrap="none" lIns="45719" rIns="45719">
            <a:spAutoFit/>
          </a:bodyPr>
          <a:lstStyle>
            <a:lvl1pPr>
              <a:defRPr>
                <a:latin typeface="Arial" panose="020B0604020202020204"/>
                <a:ea typeface="Arial" panose="020B0604020202020204"/>
                <a:cs typeface="Arial" panose="020B0604020202020204"/>
                <a:sym typeface="Arial" panose="020B0604020202020204"/>
              </a:defRPr>
            </a:lvl1pPr>
          </a:lstStyle>
          <a:p>
            <a:r>
              <a:t>设计简介</a:t>
            </a:r>
          </a:p>
        </p:txBody>
      </p:sp>
      <p:sp>
        <p:nvSpPr>
          <p:cNvPr id="262" name="解决方案"/>
          <p:cNvSpPr txBox="1"/>
          <p:nvPr/>
        </p:nvSpPr>
        <p:spPr>
          <a:xfrm>
            <a:off x="5198925" y="3605454"/>
            <a:ext cx="1018541" cy="408941"/>
          </a:xfrm>
          <a:prstGeom prst="rect">
            <a:avLst/>
          </a:prstGeom>
          <a:ln w="12700">
            <a:miter lim="400000"/>
          </a:ln>
        </p:spPr>
        <p:txBody>
          <a:bodyPr wrap="none" lIns="45719" rIns="45719">
            <a:spAutoFit/>
          </a:bodyPr>
          <a:lstStyle>
            <a:lvl1pPr>
              <a:defRPr>
                <a:latin typeface="Arial" panose="020B0604020202020204"/>
                <a:ea typeface="Arial" panose="020B0604020202020204"/>
                <a:cs typeface="Arial" panose="020B0604020202020204"/>
                <a:sym typeface="Arial" panose="020B0604020202020204"/>
              </a:defRPr>
            </a:lvl1pPr>
          </a:lstStyle>
          <a:p>
            <a:r>
              <a:t>解决方案</a:t>
            </a:r>
          </a:p>
        </p:txBody>
      </p:sp>
      <p:sp>
        <p:nvSpPr>
          <p:cNvPr id="263" name="矩形 12"/>
          <p:cNvSpPr txBox="1"/>
          <p:nvPr/>
        </p:nvSpPr>
        <p:spPr>
          <a:xfrm>
            <a:off x="7478714" y="4268790"/>
            <a:ext cx="561341" cy="408941"/>
          </a:xfrm>
          <a:prstGeom prst="rect">
            <a:avLst/>
          </a:prstGeom>
          <a:ln w="12700">
            <a:miter lim="400000"/>
          </a:ln>
        </p:spPr>
        <p:txBody>
          <a:bodyPr wrap="none" lIns="45719" rIns="45719">
            <a:spAutoFit/>
          </a:bodyPr>
          <a:lstStyle>
            <a:lvl1pPr>
              <a:defRPr>
                <a:latin typeface="Arial" panose="020B0604020202020204"/>
                <a:ea typeface="Arial" panose="020B0604020202020204"/>
                <a:cs typeface="Arial" panose="020B0604020202020204"/>
                <a:sym typeface="Arial" panose="020B0604020202020204"/>
              </a:defRPr>
            </a:lvl1pPr>
          </a:lstStyle>
          <a:p>
            <a:r>
              <a:t>展示</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2023HIIDWC Registration and Participation Regulations"/>
          <p:cNvSpPr txBox="1"/>
          <p:nvPr/>
        </p:nvSpPr>
        <p:spPr>
          <a:xfrm>
            <a:off x="689606" y="229449"/>
            <a:ext cx="4474529" cy="320041"/>
          </a:xfrm>
          <a:prstGeom prst="rect">
            <a:avLst/>
          </a:prstGeom>
          <a:ln w="12700">
            <a:miter lim="400000"/>
          </a:ln>
        </p:spPr>
        <p:txBody>
          <a:bodyPr wrap="none" lIns="45719" rIns="45719">
            <a:spAutoFit/>
          </a:bodyPr>
          <a:lstStyle>
            <a:lvl1pPr>
              <a:defRPr sz="1600">
                <a:latin typeface="Abadi MT Condensed Extra Bold"/>
                <a:ea typeface="Abadi MT Condensed Extra Bold"/>
                <a:cs typeface="Abadi MT Condensed Extra Bold"/>
                <a:sym typeface="Abadi MT Condensed Extra Bold"/>
              </a:defRPr>
            </a:lvl1pPr>
          </a:lstStyle>
          <a:p>
            <a:r>
              <a:t>2023HIIDWC Registration and Participation Regulations</a:t>
            </a:r>
          </a:p>
        </p:txBody>
      </p:sp>
      <p:sp>
        <p:nvSpPr>
          <p:cNvPr id="266" name="Step 1…"/>
          <p:cNvSpPr/>
          <p:nvPr/>
        </p:nvSpPr>
        <p:spPr>
          <a:xfrm>
            <a:off x="370557" y="767578"/>
            <a:ext cx="1776211" cy="1360008"/>
          </a:xfrm>
          <a:prstGeom prst="roundRect">
            <a:avLst>
              <a:gd name="adj" fmla="val 16644"/>
            </a:avLst>
          </a:prstGeom>
          <a:solidFill>
            <a:srgbClr val="FFFFFF"/>
          </a:solidFill>
          <a:ln w="12700">
            <a:solidFill>
              <a:schemeClr val="accent1"/>
            </a:solidFill>
            <a:miter/>
          </a:ln>
        </p:spPr>
        <p:txBody>
          <a:bodyPr lIns="45719" rIns="45719" anchor="ctr"/>
          <a:lstStyle/>
          <a:p>
            <a:pPr algn="ctr">
              <a:defRPr sz="1600" b="1" cap="all">
                <a:latin typeface="Georgia" panose="02040502050405020303"/>
                <a:ea typeface="Georgia" panose="02040502050405020303"/>
                <a:cs typeface="Georgia" panose="02040502050405020303"/>
                <a:sym typeface="Georgia" panose="02040502050405020303"/>
              </a:defRPr>
            </a:pPr>
            <a:r>
              <a:t>Step 1</a:t>
            </a:r>
          </a:p>
          <a:p>
            <a:pPr algn="ctr">
              <a:defRPr sz="1200">
                <a:latin typeface="Georgia" panose="02040502050405020303"/>
                <a:ea typeface="Georgia" panose="02040502050405020303"/>
                <a:cs typeface="Georgia" panose="02040502050405020303"/>
                <a:sym typeface="Georgia" panose="02040502050405020303"/>
              </a:defRPr>
            </a:pPr>
            <a:r>
              <a:rPr lang="en-US"/>
              <a:t>Send registration information to </a:t>
            </a:r>
            <a:r>
              <a:rPr lang="en-US" altLang="zh-CN">
                <a:ea typeface="宋体" panose="02010600030101010101" pitchFamily="2" charset="-122"/>
                <a:sym typeface="+mn-ea"/>
              </a:rPr>
              <a:t>02531@zjhu.edu.cn</a:t>
            </a:r>
            <a:endParaRPr lang="en-US" altLang="zh-CN">
              <a:ea typeface="宋体" panose="02010600030101010101" pitchFamily="2" charset="-122"/>
            </a:endParaRPr>
          </a:p>
          <a:p>
            <a:pPr algn="ctr">
              <a:defRPr sz="1200">
                <a:latin typeface="Georgia" panose="02040502050405020303"/>
                <a:ea typeface="Georgia" panose="02040502050405020303"/>
                <a:cs typeface="Georgia" panose="02040502050405020303"/>
                <a:sym typeface="Georgia" panose="02040502050405020303"/>
              </a:defRPr>
            </a:pPr>
            <a:endParaRPr lang="en-US"/>
          </a:p>
        </p:txBody>
      </p:sp>
      <p:pic>
        <p:nvPicPr>
          <p:cNvPr id="267" name="IMG_4163.JPG" descr="IMG_4163.JPG"/>
          <p:cNvPicPr>
            <a:picLocks noChangeAspect="1"/>
          </p:cNvPicPr>
          <p:nvPr/>
        </p:nvPicPr>
        <p:blipFill>
          <a:blip r:embed="rId1"/>
          <a:stretch>
            <a:fillRect/>
          </a:stretch>
        </p:blipFill>
        <p:spPr>
          <a:xfrm>
            <a:off x="776032" y="2276037"/>
            <a:ext cx="965261" cy="971249"/>
          </a:xfrm>
          <a:prstGeom prst="rect">
            <a:avLst/>
          </a:prstGeom>
          <a:ln w="12700">
            <a:miter lim="400000"/>
            <a:headEnd/>
            <a:tailEnd/>
          </a:ln>
        </p:spPr>
      </p:pic>
      <p:sp>
        <p:nvSpPr>
          <p:cNvPr id="268" name="Step 2…"/>
          <p:cNvSpPr/>
          <p:nvPr/>
        </p:nvSpPr>
        <p:spPr>
          <a:xfrm>
            <a:off x="2705554" y="767578"/>
            <a:ext cx="1587501" cy="1360008"/>
          </a:xfrm>
          <a:prstGeom prst="roundRect">
            <a:avLst>
              <a:gd name="adj" fmla="val 14007"/>
            </a:avLst>
          </a:prstGeom>
          <a:solidFill>
            <a:srgbClr val="FFFFFF"/>
          </a:solidFill>
          <a:ln w="12700">
            <a:solidFill>
              <a:schemeClr val="accent1"/>
            </a:solidFill>
            <a:miter/>
          </a:ln>
        </p:spPr>
        <p:txBody>
          <a:bodyPr lIns="45719" rIns="45719" anchor="ctr"/>
          <a:lstStyle/>
          <a:p>
            <a:pPr algn="ctr">
              <a:defRPr sz="1600" b="1">
                <a:latin typeface="Georgia" panose="02040502050405020303"/>
                <a:ea typeface="Georgia" panose="02040502050405020303"/>
                <a:cs typeface="Georgia" panose="02040502050405020303"/>
                <a:sym typeface="Georgia" panose="02040502050405020303"/>
              </a:defRPr>
            </a:pPr>
            <a:r>
              <a:rPr cap="all"/>
              <a:t>Step</a:t>
            </a:r>
            <a:r>
              <a:t> 2</a:t>
            </a:r>
          </a:p>
          <a:p>
            <a:pPr algn="ctr">
              <a:defRPr sz="1300">
                <a:latin typeface="Georgia" panose="02040502050405020303"/>
                <a:ea typeface="Georgia" panose="02040502050405020303"/>
                <a:cs typeface="Georgia" panose="02040502050405020303"/>
                <a:sym typeface="Georgia" panose="02040502050405020303"/>
              </a:defRPr>
            </a:pPr>
            <a:r>
              <a:t>Participate in the briefing session with participating students in teams of 4 people</a:t>
            </a:r>
          </a:p>
        </p:txBody>
      </p:sp>
      <p:sp>
        <p:nvSpPr>
          <p:cNvPr id="269" name="Step 3…"/>
          <p:cNvSpPr/>
          <p:nvPr/>
        </p:nvSpPr>
        <p:spPr>
          <a:xfrm>
            <a:off x="4914445" y="767578"/>
            <a:ext cx="1587501" cy="1360008"/>
          </a:xfrm>
          <a:prstGeom prst="roundRect">
            <a:avLst>
              <a:gd name="adj" fmla="val 14007"/>
            </a:avLst>
          </a:prstGeom>
          <a:solidFill>
            <a:srgbClr val="FFFFFF"/>
          </a:solidFill>
          <a:ln w="12700">
            <a:solidFill>
              <a:schemeClr val="accent1"/>
            </a:solidFill>
            <a:miter/>
          </a:ln>
        </p:spPr>
        <p:txBody>
          <a:bodyPr lIns="45719" rIns="45719" anchor="ctr"/>
          <a:lstStyle/>
          <a:p>
            <a:pPr algn="ctr">
              <a:defRPr sz="1600" b="1">
                <a:latin typeface="Georgia" panose="02040502050405020303"/>
                <a:ea typeface="Georgia" panose="02040502050405020303"/>
                <a:cs typeface="Georgia" panose="02040502050405020303"/>
                <a:sym typeface="Georgia" panose="02040502050405020303"/>
              </a:defRPr>
            </a:pPr>
            <a:r>
              <a:rPr cap="all"/>
              <a:t>Step</a:t>
            </a:r>
            <a:r>
              <a:t> 3</a:t>
            </a:r>
          </a:p>
          <a:p>
            <a:pPr algn="ctr">
              <a:defRPr sz="1300">
                <a:latin typeface="Georgia" panose="02040502050405020303"/>
                <a:ea typeface="Georgia" panose="02040502050405020303"/>
                <a:cs typeface="Georgia" panose="02040502050405020303"/>
                <a:sym typeface="Georgia" panose="02040502050405020303"/>
              </a:defRPr>
            </a:pPr>
            <a:r>
              <a:t>Work with your team to complete the concept of your design</a:t>
            </a:r>
          </a:p>
        </p:txBody>
      </p:sp>
      <p:sp>
        <p:nvSpPr>
          <p:cNvPr id="270" name="Step 4…"/>
          <p:cNvSpPr/>
          <p:nvPr/>
        </p:nvSpPr>
        <p:spPr>
          <a:xfrm>
            <a:off x="7123337" y="767578"/>
            <a:ext cx="1587501" cy="1360008"/>
          </a:xfrm>
          <a:prstGeom prst="roundRect">
            <a:avLst>
              <a:gd name="adj" fmla="val 14007"/>
            </a:avLst>
          </a:prstGeom>
          <a:solidFill>
            <a:srgbClr val="FFFFFF"/>
          </a:solidFill>
          <a:ln w="12700">
            <a:solidFill>
              <a:schemeClr val="accent1"/>
            </a:solidFill>
            <a:miter/>
          </a:ln>
        </p:spPr>
        <p:txBody>
          <a:bodyPr lIns="45719" rIns="45719" anchor="ctr"/>
          <a:lstStyle/>
          <a:p>
            <a:pPr algn="ctr">
              <a:defRPr sz="1600" b="1">
                <a:latin typeface="Georgia" panose="02040502050405020303"/>
                <a:ea typeface="Georgia" panose="02040502050405020303"/>
                <a:cs typeface="Georgia" panose="02040502050405020303"/>
                <a:sym typeface="Georgia" panose="02040502050405020303"/>
              </a:defRPr>
            </a:pPr>
            <a:r>
              <a:rPr cap="all"/>
              <a:t>Step</a:t>
            </a:r>
            <a:r>
              <a:t> 4</a:t>
            </a:r>
          </a:p>
          <a:p>
            <a:pPr algn="ctr">
              <a:defRPr sz="1300">
                <a:latin typeface="Georgia" panose="02040502050405020303"/>
                <a:ea typeface="Georgia" panose="02040502050405020303"/>
                <a:cs typeface="Georgia" panose="02040502050405020303"/>
                <a:sym typeface="Georgia" panose="02040502050405020303"/>
              </a:defRPr>
            </a:pPr>
            <a:r>
              <a:t>A 10-minute design report on the day of the workshop</a:t>
            </a:r>
          </a:p>
        </p:txBody>
      </p:sp>
      <p:pic>
        <p:nvPicPr>
          <p:cNvPr id="271" name="影像" descr="影像"/>
          <p:cNvPicPr>
            <a:picLocks noChangeAspect="1"/>
          </p:cNvPicPr>
          <p:nvPr/>
        </p:nvPicPr>
        <p:blipFill>
          <a:blip r:embed="rId2"/>
          <a:srcRect l="20751" t="10089" r="17601" b="10419"/>
          <a:stretch>
            <a:fillRect/>
          </a:stretch>
        </p:blipFill>
        <p:spPr>
          <a:xfrm>
            <a:off x="208977" y="72335"/>
            <a:ext cx="477656" cy="615910"/>
          </a:xfrm>
          <a:custGeom>
            <a:avLst/>
            <a:gdLst/>
            <a:ahLst/>
            <a:cxnLst>
              <a:cxn ang="0">
                <a:pos x="wd2" y="hd2"/>
              </a:cxn>
              <a:cxn ang="5400000">
                <a:pos x="wd2" y="hd2"/>
              </a:cxn>
              <a:cxn ang="10800000">
                <a:pos x="wd2" y="hd2"/>
              </a:cxn>
              <a:cxn ang="16200000">
                <a:pos x="wd2" y="hd2"/>
              </a:cxn>
            </a:cxnLst>
            <a:rect l="0" t="0" r="r" b="b"/>
            <a:pathLst>
              <a:path w="21579" h="21585" extrusionOk="0">
                <a:moveTo>
                  <a:pt x="10155" y="1"/>
                </a:moveTo>
                <a:cubicBezTo>
                  <a:pt x="9507" y="2"/>
                  <a:pt x="9510" y="-5"/>
                  <a:pt x="9330" y="70"/>
                </a:cubicBezTo>
                <a:cubicBezTo>
                  <a:pt x="9076" y="176"/>
                  <a:pt x="9042" y="196"/>
                  <a:pt x="8954" y="265"/>
                </a:cubicBezTo>
                <a:cubicBezTo>
                  <a:pt x="8911" y="298"/>
                  <a:pt x="8850" y="334"/>
                  <a:pt x="8828" y="334"/>
                </a:cubicBezTo>
                <a:cubicBezTo>
                  <a:pt x="8806" y="334"/>
                  <a:pt x="8699" y="395"/>
                  <a:pt x="8577" y="474"/>
                </a:cubicBezTo>
                <a:cubicBezTo>
                  <a:pt x="8456" y="552"/>
                  <a:pt x="8312" y="638"/>
                  <a:pt x="8254" y="668"/>
                </a:cubicBezTo>
                <a:cubicBezTo>
                  <a:pt x="8083" y="758"/>
                  <a:pt x="7674" y="1002"/>
                  <a:pt x="7322" y="1225"/>
                </a:cubicBezTo>
                <a:cubicBezTo>
                  <a:pt x="6983" y="1439"/>
                  <a:pt x="6896" y="1486"/>
                  <a:pt x="6838" y="1503"/>
                </a:cubicBezTo>
                <a:cubicBezTo>
                  <a:pt x="6804" y="1512"/>
                  <a:pt x="6766" y="1530"/>
                  <a:pt x="6766" y="1544"/>
                </a:cubicBezTo>
                <a:cubicBezTo>
                  <a:pt x="6766" y="1559"/>
                  <a:pt x="6713" y="1607"/>
                  <a:pt x="6641" y="1642"/>
                </a:cubicBezTo>
                <a:cubicBezTo>
                  <a:pt x="6569" y="1676"/>
                  <a:pt x="6396" y="1771"/>
                  <a:pt x="6246" y="1864"/>
                </a:cubicBezTo>
                <a:cubicBezTo>
                  <a:pt x="6097" y="1958"/>
                  <a:pt x="5956" y="2045"/>
                  <a:pt x="5942" y="2045"/>
                </a:cubicBezTo>
                <a:cubicBezTo>
                  <a:pt x="5928" y="2046"/>
                  <a:pt x="5815" y="2109"/>
                  <a:pt x="5691" y="2198"/>
                </a:cubicBezTo>
                <a:cubicBezTo>
                  <a:pt x="5566" y="2287"/>
                  <a:pt x="5454" y="2365"/>
                  <a:pt x="5440" y="2365"/>
                </a:cubicBezTo>
                <a:cubicBezTo>
                  <a:pt x="5425" y="2365"/>
                  <a:pt x="5326" y="2419"/>
                  <a:pt x="5224" y="2490"/>
                </a:cubicBezTo>
                <a:cubicBezTo>
                  <a:pt x="5123" y="2561"/>
                  <a:pt x="4979" y="2648"/>
                  <a:pt x="4902" y="2685"/>
                </a:cubicBezTo>
                <a:cubicBezTo>
                  <a:pt x="4825" y="2722"/>
                  <a:pt x="4577" y="2883"/>
                  <a:pt x="4346" y="3033"/>
                </a:cubicBezTo>
                <a:cubicBezTo>
                  <a:pt x="4115" y="3182"/>
                  <a:pt x="3879" y="3316"/>
                  <a:pt x="3826" y="3339"/>
                </a:cubicBezTo>
                <a:cubicBezTo>
                  <a:pt x="3773" y="3361"/>
                  <a:pt x="3619" y="3454"/>
                  <a:pt x="3485" y="3547"/>
                </a:cubicBezTo>
                <a:cubicBezTo>
                  <a:pt x="3351" y="3641"/>
                  <a:pt x="3233" y="3728"/>
                  <a:pt x="3216" y="3728"/>
                </a:cubicBezTo>
                <a:cubicBezTo>
                  <a:pt x="3199" y="3728"/>
                  <a:pt x="3120" y="3759"/>
                  <a:pt x="3055" y="3812"/>
                </a:cubicBezTo>
                <a:cubicBezTo>
                  <a:pt x="2990" y="3864"/>
                  <a:pt x="2918" y="3909"/>
                  <a:pt x="2894" y="3909"/>
                </a:cubicBezTo>
                <a:cubicBezTo>
                  <a:pt x="2869" y="3909"/>
                  <a:pt x="2842" y="3936"/>
                  <a:pt x="2822" y="3965"/>
                </a:cubicBezTo>
                <a:cubicBezTo>
                  <a:pt x="2802" y="3993"/>
                  <a:pt x="2740" y="4024"/>
                  <a:pt x="2696" y="4034"/>
                </a:cubicBezTo>
                <a:cubicBezTo>
                  <a:pt x="2653" y="4045"/>
                  <a:pt x="2517" y="4129"/>
                  <a:pt x="2391" y="4215"/>
                </a:cubicBezTo>
                <a:cubicBezTo>
                  <a:pt x="2266" y="4300"/>
                  <a:pt x="2130" y="4371"/>
                  <a:pt x="2087" y="4382"/>
                </a:cubicBezTo>
                <a:cubicBezTo>
                  <a:pt x="2043" y="4392"/>
                  <a:pt x="1999" y="4423"/>
                  <a:pt x="1979" y="4451"/>
                </a:cubicBezTo>
                <a:cubicBezTo>
                  <a:pt x="1959" y="4480"/>
                  <a:pt x="1915" y="4507"/>
                  <a:pt x="1889" y="4507"/>
                </a:cubicBezTo>
                <a:cubicBezTo>
                  <a:pt x="1864" y="4507"/>
                  <a:pt x="1819" y="4531"/>
                  <a:pt x="1782" y="4563"/>
                </a:cubicBezTo>
                <a:cubicBezTo>
                  <a:pt x="1745" y="4595"/>
                  <a:pt x="1629" y="4667"/>
                  <a:pt x="1531" y="4716"/>
                </a:cubicBezTo>
                <a:cubicBezTo>
                  <a:pt x="1245" y="4859"/>
                  <a:pt x="795" y="5198"/>
                  <a:pt x="599" y="5411"/>
                </a:cubicBezTo>
                <a:cubicBezTo>
                  <a:pt x="552" y="5461"/>
                  <a:pt x="470" y="5565"/>
                  <a:pt x="419" y="5648"/>
                </a:cubicBezTo>
                <a:cubicBezTo>
                  <a:pt x="368" y="5730"/>
                  <a:pt x="311" y="5816"/>
                  <a:pt x="294" y="5842"/>
                </a:cubicBezTo>
                <a:cubicBezTo>
                  <a:pt x="276" y="5868"/>
                  <a:pt x="258" y="5925"/>
                  <a:pt x="258" y="5967"/>
                </a:cubicBezTo>
                <a:cubicBezTo>
                  <a:pt x="258" y="6009"/>
                  <a:pt x="246" y="6060"/>
                  <a:pt x="222" y="6079"/>
                </a:cubicBezTo>
                <a:cubicBezTo>
                  <a:pt x="188" y="6105"/>
                  <a:pt x="176" y="6499"/>
                  <a:pt x="168" y="7817"/>
                </a:cubicBezTo>
                <a:cubicBezTo>
                  <a:pt x="162" y="8906"/>
                  <a:pt x="137" y="9535"/>
                  <a:pt x="114" y="9570"/>
                </a:cubicBezTo>
                <a:cubicBezTo>
                  <a:pt x="77" y="9627"/>
                  <a:pt x="89" y="10657"/>
                  <a:pt x="132" y="10974"/>
                </a:cubicBezTo>
                <a:cubicBezTo>
                  <a:pt x="148" y="11087"/>
                  <a:pt x="157" y="11150"/>
                  <a:pt x="132" y="11169"/>
                </a:cubicBezTo>
                <a:cubicBezTo>
                  <a:pt x="106" y="11190"/>
                  <a:pt x="79" y="11494"/>
                  <a:pt x="79" y="12143"/>
                </a:cubicBezTo>
                <a:cubicBezTo>
                  <a:pt x="79" y="12816"/>
                  <a:pt x="72" y="13116"/>
                  <a:pt x="43" y="13158"/>
                </a:cubicBezTo>
                <a:cubicBezTo>
                  <a:pt x="-14" y="13240"/>
                  <a:pt x="-14" y="14894"/>
                  <a:pt x="43" y="14938"/>
                </a:cubicBezTo>
                <a:cubicBezTo>
                  <a:pt x="64" y="14955"/>
                  <a:pt x="79" y="15033"/>
                  <a:pt x="79" y="15105"/>
                </a:cubicBezTo>
                <a:cubicBezTo>
                  <a:pt x="79" y="15178"/>
                  <a:pt x="118" y="15280"/>
                  <a:pt x="150" y="15328"/>
                </a:cubicBezTo>
                <a:cubicBezTo>
                  <a:pt x="184" y="15378"/>
                  <a:pt x="209" y="15458"/>
                  <a:pt x="204" y="15523"/>
                </a:cubicBezTo>
                <a:cubicBezTo>
                  <a:pt x="199" y="15585"/>
                  <a:pt x="201" y="15652"/>
                  <a:pt x="222" y="15662"/>
                </a:cubicBezTo>
                <a:cubicBezTo>
                  <a:pt x="243" y="15672"/>
                  <a:pt x="258" y="15702"/>
                  <a:pt x="258" y="15731"/>
                </a:cubicBezTo>
                <a:cubicBezTo>
                  <a:pt x="258" y="15782"/>
                  <a:pt x="279" y="15809"/>
                  <a:pt x="365" y="15940"/>
                </a:cubicBezTo>
                <a:cubicBezTo>
                  <a:pt x="388" y="15973"/>
                  <a:pt x="401" y="16023"/>
                  <a:pt x="401" y="16051"/>
                </a:cubicBezTo>
                <a:cubicBezTo>
                  <a:pt x="401" y="16079"/>
                  <a:pt x="434" y="16121"/>
                  <a:pt x="473" y="16148"/>
                </a:cubicBezTo>
                <a:cubicBezTo>
                  <a:pt x="512" y="16175"/>
                  <a:pt x="545" y="16215"/>
                  <a:pt x="545" y="16232"/>
                </a:cubicBezTo>
                <a:cubicBezTo>
                  <a:pt x="545" y="16292"/>
                  <a:pt x="784" y="16637"/>
                  <a:pt x="885" y="16719"/>
                </a:cubicBezTo>
                <a:cubicBezTo>
                  <a:pt x="942" y="16764"/>
                  <a:pt x="993" y="16815"/>
                  <a:pt x="993" y="16830"/>
                </a:cubicBezTo>
                <a:cubicBezTo>
                  <a:pt x="993" y="16864"/>
                  <a:pt x="1559" y="17303"/>
                  <a:pt x="1603" y="17303"/>
                </a:cubicBezTo>
                <a:cubicBezTo>
                  <a:pt x="1621" y="17303"/>
                  <a:pt x="1736" y="17373"/>
                  <a:pt x="1854" y="17456"/>
                </a:cubicBezTo>
                <a:cubicBezTo>
                  <a:pt x="1971" y="17538"/>
                  <a:pt x="2146" y="17627"/>
                  <a:pt x="2248" y="17664"/>
                </a:cubicBezTo>
                <a:cubicBezTo>
                  <a:pt x="2350" y="17702"/>
                  <a:pt x="2427" y="17748"/>
                  <a:pt x="2427" y="17762"/>
                </a:cubicBezTo>
                <a:cubicBezTo>
                  <a:pt x="2427" y="17776"/>
                  <a:pt x="2507" y="17814"/>
                  <a:pt x="2589" y="17845"/>
                </a:cubicBezTo>
                <a:cubicBezTo>
                  <a:pt x="2803" y="17927"/>
                  <a:pt x="2875" y="17961"/>
                  <a:pt x="2947" y="18012"/>
                </a:cubicBezTo>
                <a:cubicBezTo>
                  <a:pt x="2983" y="18037"/>
                  <a:pt x="3021" y="18054"/>
                  <a:pt x="3037" y="18054"/>
                </a:cubicBezTo>
                <a:cubicBezTo>
                  <a:pt x="3053" y="18054"/>
                  <a:pt x="3151" y="18112"/>
                  <a:pt x="3252" y="18179"/>
                </a:cubicBezTo>
                <a:cubicBezTo>
                  <a:pt x="3354" y="18246"/>
                  <a:pt x="3459" y="18304"/>
                  <a:pt x="3485" y="18304"/>
                </a:cubicBezTo>
                <a:cubicBezTo>
                  <a:pt x="3512" y="18304"/>
                  <a:pt x="3598" y="18344"/>
                  <a:pt x="3664" y="18388"/>
                </a:cubicBezTo>
                <a:cubicBezTo>
                  <a:pt x="3731" y="18432"/>
                  <a:pt x="3805" y="18471"/>
                  <a:pt x="3826" y="18471"/>
                </a:cubicBezTo>
                <a:cubicBezTo>
                  <a:pt x="3846" y="18472"/>
                  <a:pt x="3899" y="18498"/>
                  <a:pt x="3951" y="18541"/>
                </a:cubicBezTo>
                <a:cubicBezTo>
                  <a:pt x="4004" y="18583"/>
                  <a:pt x="4118" y="18647"/>
                  <a:pt x="4202" y="18680"/>
                </a:cubicBezTo>
                <a:cubicBezTo>
                  <a:pt x="4286" y="18712"/>
                  <a:pt x="4376" y="18755"/>
                  <a:pt x="4400" y="18777"/>
                </a:cubicBezTo>
                <a:cubicBezTo>
                  <a:pt x="4423" y="18799"/>
                  <a:pt x="4453" y="18819"/>
                  <a:pt x="4471" y="18819"/>
                </a:cubicBezTo>
                <a:cubicBezTo>
                  <a:pt x="4490" y="18819"/>
                  <a:pt x="4544" y="18858"/>
                  <a:pt x="4597" y="18902"/>
                </a:cubicBezTo>
                <a:cubicBezTo>
                  <a:pt x="4650" y="18946"/>
                  <a:pt x="4738" y="18989"/>
                  <a:pt x="4794" y="19000"/>
                </a:cubicBezTo>
                <a:cubicBezTo>
                  <a:pt x="4850" y="19010"/>
                  <a:pt x="4971" y="19073"/>
                  <a:pt x="5063" y="19139"/>
                </a:cubicBezTo>
                <a:cubicBezTo>
                  <a:pt x="5155" y="19205"/>
                  <a:pt x="5278" y="19274"/>
                  <a:pt x="5332" y="19292"/>
                </a:cubicBezTo>
                <a:cubicBezTo>
                  <a:pt x="5385" y="19310"/>
                  <a:pt x="5447" y="19342"/>
                  <a:pt x="5475" y="19361"/>
                </a:cubicBezTo>
                <a:cubicBezTo>
                  <a:pt x="5532" y="19400"/>
                  <a:pt x="5866" y="19553"/>
                  <a:pt x="6103" y="19653"/>
                </a:cubicBezTo>
                <a:cubicBezTo>
                  <a:pt x="6188" y="19689"/>
                  <a:pt x="6337" y="19773"/>
                  <a:pt x="6426" y="19834"/>
                </a:cubicBezTo>
                <a:cubicBezTo>
                  <a:pt x="6514" y="19895"/>
                  <a:pt x="6627" y="19963"/>
                  <a:pt x="6695" y="19987"/>
                </a:cubicBezTo>
                <a:cubicBezTo>
                  <a:pt x="6841" y="20040"/>
                  <a:pt x="6990" y="20111"/>
                  <a:pt x="7179" y="20224"/>
                </a:cubicBezTo>
                <a:cubicBezTo>
                  <a:pt x="7256" y="20270"/>
                  <a:pt x="7390" y="20327"/>
                  <a:pt x="7484" y="20363"/>
                </a:cubicBezTo>
                <a:cubicBezTo>
                  <a:pt x="7577" y="20399"/>
                  <a:pt x="7725" y="20474"/>
                  <a:pt x="7806" y="20530"/>
                </a:cubicBezTo>
                <a:cubicBezTo>
                  <a:pt x="7888" y="20585"/>
                  <a:pt x="7990" y="20645"/>
                  <a:pt x="8039" y="20655"/>
                </a:cubicBezTo>
                <a:cubicBezTo>
                  <a:pt x="8089" y="20664"/>
                  <a:pt x="8183" y="20709"/>
                  <a:pt x="8237" y="20752"/>
                </a:cubicBezTo>
                <a:cubicBezTo>
                  <a:pt x="8290" y="20796"/>
                  <a:pt x="8345" y="20836"/>
                  <a:pt x="8362" y="20836"/>
                </a:cubicBezTo>
                <a:cubicBezTo>
                  <a:pt x="8379" y="20836"/>
                  <a:pt x="8459" y="20867"/>
                  <a:pt x="8541" y="20919"/>
                </a:cubicBezTo>
                <a:cubicBezTo>
                  <a:pt x="8624" y="20971"/>
                  <a:pt x="8714" y="21016"/>
                  <a:pt x="8739" y="21016"/>
                </a:cubicBezTo>
                <a:cubicBezTo>
                  <a:pt x="8763" y="21016"/>
                  <a:pt x="8847" y="21070"/>
                  <a:pt x="8936" y="21128"/>
                </a:cubicBezTo>
                <a:cubicBezTo>
                  <a:pt x="9101" y="21234"/>
                  <a:pt x="9486" y="21434"/>
                  <a:pt x="9527" y="21434"/>
                </a:cubicBezTo>
                <a:cubicBezTo>
                  <a:pt x="9540" y="21434"/>
                  <a:pt x="9584" y="21448"/>
                  <a:pt x="9635" y="21475"/>
                </a:cubicBezTo>
                <a:cubicBezTo>
                  <a:pt x="9686" y="21503"/>
                  <a:pt x="9775" y="21543"/>
                  <a:pt x="9832" y="21559"/>
                </a:cubicBezTo>
                <a:cubicBezTo>
                  <a:pt x="9964" y="21595"/>
                  <a:pt x="10631" y="21592"/>
                  <a:pt x="10801" y="21559"/>
                </a:cubicBezTo>
                <a:cubicBezTo>
                  <a:pt x="10870" y="21545"/>
                  <a:pt x="11024" y="21522"/>
                  <a:pt x="11159" y="21503"/>
                </a:cubicBezTo>
                <a:cubicBezTo>
                  <a:pt x="11294" y="21485"/>
                  <a:pt x="11443" y="21453"/>
                  <a:pt x="11482" y="21434"/>
                </a:cubicBezTo>
                <a:cubicBezTo>
                  <a:pt x="11520" y="21415"/>
                  <a:pt x="11615" y="21397"/>
                  <a:pt x="11697" y="21378"/>
                </a:cubicBezTo>
                <a:cubicBezTo>
                  <a:pt x="11779" y="21360"/>
                  <a:pt x="11936" y="21278"/>
                  <a:pt x="12038" y="21211"/>
                </a:cubicBezTo>
                <a:cubicBezTo>
                  <a:pt x="12139" y="21144"/>
                  <a:pt x="12274" y="21064"/>
                  <a:pt x="12342" y="21030"/>
                </a:cubicBezTo>
                <a:cubicBezTo>
                  <a:pt x="12410" y="20997"/>
                  <a:pt x="12542" y="20894"/>
                  <a:pt x="12647" y="20794"/>
                </a:cubicBezTo>
                <a:cubicBezTo>
                  <a:pt x="12887" y="20566"/>
                  <a:pt x="13571" y="20015"/>
                  <a:pt x="13615" y="20015"/>
                </a:cubicBezTo>
                <a:cubicBezTo>
                  <a:pt x="13634" y="20015"/>
                  <a:pt x="13791" y="19916"/>
                  <a:pt x="13956" y="19792"/>
                </a:cubicBezTo>
                <a:cubicBezTo>
                  <a:pt x="14121" y="19669"/>
                  <a:pt x="14395" y="19473"/>
                  <a:pt x="14566" y="19361"/>
                </a:cubicBezTo>
                <a:cubicBezTo>
                  <a:pt x="14968" y="19097"/>
                  <a:pt x="15091" y="19011"/>
                  <a:pt x="15355" y="18805"/>
                </a:cubicBezTo>
                <a:cubicBezTo>
                  <a:pt x="15474" y="18712"/>
                  <a:pt x="15589" y="18624"/>
                  <a:pt x="15606" y="18624"/>
                </a:cubicBezTo>
                <a:cubicBezTo>
                  <a:pt x="15622" y="18624"/>
                  <a:pt x="15739" y="18549"/>
                  <a:pt x="15857" y="18457"/>
                </a:cubicBezTo>
                <a:cubicBezTo>
                  <a:pt x="16105" y="18264"/>
                  <a:pt x="17316" y="17405"/>
                  <a:pt x="17901" y="17011"/>
                </a:cubicBezTo>
                <a:cubicBezTo>
                  <a:pt x="18580" y="16553"/>
                  <a:pt x="18990" y="16271"/>
                  <a:pt x="19227" y="16093"/>
                </a:cubicBezTo>
                <a:cubicBezTo>
                  <a:pt x="19353" y="15999"/>
                  <a:pt x="19498" y="15912"/>
                  <a:pt x="19532" y="15898"/>
                </a:cubicBezTo>
                <a:cubicBezTo>
                  <a:pt x="19566" y="15884"/>
                  <a:pt x="19673" y="15809"/>
                  <a:pt x="19783" y="15731"/>
                </a:cubicBezTo>
                <a:cubicBezTo>
                  <a:pt x="20275" y="15385"/>
                  <a:pt x="20725" y="15077"/>
                  <a:pt x="21038" y="14883"/>
                </a:cubicBezTo>
                <a:cubicBezTo>
                  <a:pt x="21379" y="14671"/>
                  <a:pt x="21494" y="14560"/>
                  <a:pt x="21540" y="14382"/>
                </a:cubicBezTo>
                <a:cubicBezTo>
                  <a:pt x="21572" y="14258"/>
                  <a:pt x="21586" y="13232"/>
                  <a:pt x="21576" y="10126"/>
                </a:cubicBezTo>
                <a:cubicBezTo>
                  <a:pt x="21564" y="6309"/>
                  <a:pt x="21562" y="6037"/>
                  <a:pt x="21505" y="5898"/>
                </a:cubicBezTo>
                <a:cubicBezTo>
                  <a:pt x="21471" y="5816"/>
                  <a:pt x="21431" y="5710"/>
                  <a:pt x="21415" y="5661"/>
                </a:cubicBezTo>
                <a:cubicBezTo>
                  <a:pt x="21399" y="5613"/>
                  <a:pt x="21317" y="5484"/>
                  <a:pt x="21254" y="5383"/>
                </a:cubicBezTo>
                <a:cubicBezTo>
                  <a:pt x="21190" y="5282"/>
                  <a:pt x="21150" y="5190"/>
                  <a:pt x="21146" y="5175"/>
                </a:cubicBezTo>
                <a:cubicBezTo>
                  <a:pt x="21132" y="5115"/>
                  <a:pt x="20840" y="4840"/>
                  <a:pt x="20590" y="4632"/>
                </a:cubicBezTo>
                <a:cubicBezTo>
                  <a:pt x="20438" y="4506"/>
                  <a:pt x="20231" y="4366"/>
                  <a:pt x="20088" y="4298"/>
                </a:cubicBezTo>
                <a:cubicBezTo>
                  <a:pt x="19953" y="4234"/>
                  <a:pt x="19822" y="4156"/>
                  <a:pt x="19783" y="4131"/>
                </a:cubicBezTo>
                <a:cubicBezTo>
                  <a:pt x="19745" y="4107"/>
                  <a:pt x="19670" y="4078"/>
                  <a:pt x="19622" y="4062"/>
                </a:cubicBezTo>
                <a:cubicBezTo>
                  <a:pt x="19574" y="4046"/>
                  <a:pt x="19458" y="3987"/>
                  <a:pt x="19371" y="3937"/>
                </a:cubicBezTo>
                <a:cubicBezTo>
                  <a:pt x="19133" y="3800"/>
                  <a:pt x="18982" y="3728"/>
                  <a:pt x="18959" y="3728"/>
                </a:cubicBezTo>
                <a:cubicBezTo>
                  <a:pt x="18947" y="3728"/>
                  <a:pt x="18893" y="3693"/>
                  <a:pt x="18833" y="3659"/>
                </a:cubicBezTo>
                <a:cubicBezTo>
                  <a:pt x="18773" y="3624"/>
                  <a:pt x="18601" y="3543"/>
                  <a:pt x="18456" y="3478"/>
                </a:cubicBezTo>
                <a:cubicBezTo>
                  <a:pt x="18312" y="3413"/>
                  <a:pt x="18164" y="3338"/>
                  <a:pt x="18116" y="3311"/>
                </a:cubicBezTo>
                <a:cubicBezTo>
                  <a:pt x="18068" y="3283"/>
                  <a:pt x="17885" y="3194"/>
                  <a:pt x="17703" y="3116"/>
                </a:cubicBezTo>
                <a:cubicBezTo>
                  <a:pt x="17522" y="3039"/>
                  <a:pt x="17265" y="2927"/>
                  <a:pt x="17148" y="2866"/>
                </a:cubicBezTo>
                <a:cubicBezTo>
                  <a:pt x="17031" y="2804"/>
                  <a:pt x="16809" y="2702"/>
                  <a:pt x="16646" y="2629"/>
                </a:cubicBezTo>
                <a:cubicBezTo>
                  <a:pt x="16482" y="2557"/>
                  <a:pt x="16291" y="2468"/>
                  <a:pt x="16233" y="2435"/>
                </a:cubicBezTo>
                <a:cubicBezTo>
                  <a:pt x="16175" y="2402"/>
                  <a:pt x="16104" y="2361"/>
                  <a:pt x="16054" y="2351"/>
                </a:cubicBezTo>
                <a:cubicBezTo>
                  <a:pt x="16004" y="2342"/>
                  <a:pt x="15912" y="2316"/>
                  <a:pt x="15857" y="2282"/>
                </a:cubicBezTo>
                <a:cubicBezTo>
                  <a:pt x="15747" y="2214"/>
                  <a:pt x="15385" y="2045"/>
                  <a:pt x="15355" y="2045"/>
                </a:cubicBezTo>
                <a:cubicBezTo>
                  <a:pt x="15344" y="2045"/>
                  <a:pt x="15189" y="1966"/>
                  <a:pt x="15014" y="1878"/>
                </a:cubicBezTo>
                <a:cubicBezTo>
                  <a:pt x="14839" y="1791"/>
                  <a:pt x="14626" y="1682"/>
                  <a:pt x="14530" y="1642"/>
                </a:cubicBezTo>
                <a:cubicBezTo>
                  <a:pt x="14434" y="1602"/>
                  <a:pt x="14276" y="1547"/>
                  <a:pt x="14189" y="1503"/>
                </a:cubicBezTo>
                <a:cubicBezTo>
                  <a:pt x="14103" y="1459"/>
                  <a:pt x="13988" y="1392"/>
                  <a:pt x="13920" y="1364"/>
                </a:cubicBezTo>
                <a:cubicBezTo>
                  <a:pt x="13853" y="1336"/>
                  <a:pt x="13687" y="1270"/>
                  <a:pt x="13562" y="1211"/>
                </a:cubicBezTo>
                <a:cubicBezTo>
                  <a:pt x="13437" y="1151"/>
                  <a:pt x="13272" y="1068"/>
                  <a:pt x="13185" y="1030"/>
                </a:cubicBezTo>
                <a:cubicBezTo>
                  <a:pt x="12923" y="916"/>
                  <a:pt x="11897" y="441"/>
                  <a:pt x="11840" y="404"/>
                </a:cubicBezTo>
                <a:cubicBezTo>
                  <a:pt x="11812" y="385"/>
                  <a:pt x="11730" y="338"/>
                  <a:pt x="11643" y="307"/>
                </a:cubicBezTo>
                <a:cubicBezTo>
                  <a:pt x="11557" y="275"/>
                  <a:pt x="11424" y="228"/>
                  <a:pt x="11356" y="195"/>
                </a:cubicBezTo>
                <a:cubicBezTo>
                  <a:pt x="11289" y="163"/>
                  <a:pt x="11149" y="107"/>
                  <a:pt x="11034" y="70"/>
                </a:cubicBezTo>
                <a:cubicBezTo>
                  <a:pt x="10835" y="7"/>
                  <a:pt x="10774" y="-1"/>
                  <a:pt x="10155" y="1"/>
                </a:cubicBezTo>
                <a:close/>
              </a:path>
            </a:pathLst>
          </a:custGeom>
          <a:ln w="12700">
            <a:miter lim="400000"/>
            <a:headEnd/>
            <a:tailEnd/>
          </a:ln>
        </p:spPr>
      </p:pic>
      <p:sp>
        <p:nvSpPr>
          <p:cNvPr id="272" name="線條"/>
          <p:cNvSpPr/>
          <p:nvPr/>
        </p:nvSpPr>
        <p:spPr>
          <a:xfrm>
            <a:off x="2273312" y="1447582"/>
            <a:ext cx="305697" cy="1"/>
          </a:xfrm>
          <a:prstGeom prst="line">
            <a:avLst/>
          </a:prstGeom>
          <a:ln w="50800">
            <a:solidFill>
              <a:srgbClr val="FF2600"/>
            </a:solidFill>
            <a:miter/>
            <a:tailEnd type="stealth"/>
          </a:ln>
        </p:spPr>
        <p:txBody>
          <a:bodyPr lIns="45719" rIns="45719"/>
          <a:lstStyle/>
          <a:p/>
        </p:txBody>
      </p:sp>
      <p:sp>
        <p:nvSpPr>
          <p:cNvPr id="273" name="線條"/>
          <p:cNvSpPr/>
          <p:nvPr/>
        </p:nvSpPr>
        <p:spPr>
          <a:xfrm>
            <a:off x="4482204" y="1447582"/>
            <a:ext cx="305697" cy="1"/>
          </a:xfrm>
          <a:prstGeom prst="line">
            <a:avLst/>
          </a:prstGeom>
          <a:ln w="50800">
            <a:solidFill>
              <a:srgbClr val="FF2600"/>
            </a:solidFill>
            <a:miter/>
            <a:tailEnd type="stealth"/>
          </a:ln>
        </p:spPr>
        <p:txBody>
          <a:bodyPr lIns="45719" rIns="45719"/>
          <a:lstStyle/>
          <a:p/>
        </p:txBody>
      </p:sp>
      <p:sp>
        <p:nvSpPr>
          <p:cNvPr id="274" name="線條"/>
          <p:cNvSpPr/>
          <p:nvPr/>
        </p:nvSpPr>
        <p:spPr>
          <a:xfrm>
            <a:off x="6691095" y="1447582"/>
            <a:ext cx="305697" cy="1"/>
          </a:xfrm>
          <a:prstGeom prst="line">
            <a:avLst/>
          </a:prstGeom>
          <a:ln w="50800">
            <a:solidFill>
              <a:srgbClr val="FF2600"/>
            </a:solidFill>
            <a:miter/>
            <a:tailEnd type="stealth"/>
          </a:ln>
        </p:spPr>
        <p:txBody>
          <a:bodyPr lIns="45719" rIns="45719"/>
          <a:lstStyle/>
          <a:p/>
        </p:txBody>
      </p:sp>
      <p:pic>
        <p:nvPicPr>
          <p:cNvPr id="275" name="圖片 7" descr="圖片 7"/>
          <p:cNvPicPr>
            <a:picLocks noChangeAspect="1"/>
          </p:cNvPicPr>
          <p:nvPr/>
        </p:nvPicPr>
        <p:blipFill>
          <a:blip r:embed="rId3"/>
          <a:stretch>
            <a:fillRect/>
          </a:stretch>
        </p:blipFill>
        <p:spPr>
          <a:xfrm>
            <a:off x="2918350" y="2353206"/>
            <a:ext cx="1447259" cy="816911"/>
          </a:xfrm>
          <a:prstGeom prst="rect">
            <a:avLst/>
          </a:prstGeom>
          <a:ln w="12700">
            <a:miter lim="400000"/>
            <a:headEnd/>
            <a:tailEnd/>
          </a:ln>
          <a:effectLst>
            <a:outerShdw blurRad="114300" dist="88900" dir="8100000" rotWithShape="0">
              <a:srgbClr val="000000">
                <a:alpha val="40000"/>
              </a:srgbClr>
            </a:outerShdw>
          </a:effectLst>
        </p:spPr>
      </p:pic>
      <p:pic>
        <p:nvPicPr>
          <p:cNvPr id="276" name="圖片 9" descr="圖片 9"/>
          <p:cNvPicPr>
            <a:picLocks noChangeAspect="1"/>
          </p:cNvPicPr>
          <p:nvPr/>
        </p:nvPicPr>
        <p:blipFill>
          <a:blip r:embed="rId4"/>
          <a:stretch>
            <a:fillRect/>
          </a:stretch>
        </p:blipFill>
        <p:spPr>
          <a:xfrm>
            <a:off x="4974555" y="2712539"/>
            <a:ext cx="1337233" cy="891489"/>
          </a:xfrm>
          <a:prstGeom prst="rect">
            <a:avLst/>
          </a:prstGeom>
          <a:ln w="12700">
            <a:miter lim="400000"/>
            <a:headEnd/>
            <a:tailEnd/>
          </a:ln>
        </p:spPr>
      </p:pic>
      <p:pic>
        <p:nvPicPr>
          <p:cNvPr id="277" name="圖片 8" descr="圖片 8"/>
          <p:cNvPicPr>
            <a:picLocks noChangeAspect="1"/>
          </p:cNvPicPr>
          <p:nvPr/>
        </p:nvPicPr>
        <p:blipFill>
          <a:blip r:embed="rId5"/>
          <a:stretch>
            <a:fillRect/>
          </a:stretch>
        </p:blipFill>
        <p:spPr>
          <a:xfrm>
            <a:off x="7030948" y="3324300"/>
            <a:ext cx="1456873" cy="971249"/>
          </a:xfrm>
          <a:prstGeom prst="rect">
            <a:avLst/>
          </a:prstGeom>
          <a:ln w="12700">
            <a:miter lim="400000"/>
            <a:headEnd/>
            <a:tailEnd/>
          </a:ln>
        </p:spPr>
      </p:pic>
      <p:sp>
        <p:nvSpPr>
          <p:cNvPr id="278" name="Design Brief"/>
          <p:cNvSpPr txBox="1"/>
          <p:nvPr/>
        </p:nvSpPr>
        <p:spPr>
          <a:xfrm>
            <a:off x="2967342" y="3163006"/>
            <a:ext cx="1349274" cy="350663"/>
          </a:xfrm>
          <a:prstGeom prst="rect">
            <a:avLst/>
          </a:prstGeom>
          <a:ln w="12700">
            <a:miter lim="400000"/>
          </a:ln>
        </p:spPr>
        <p:txBody>
          <a:bodyPr wrap="none" lIns="45719" rIns="45719">
            <a:spAutoFit/>
          </a:bodyPr>
          <a:lstStyle>
            <a:lvl1pPr>
              <a:defRPr>
                <a:latin typeface="Arial" panose="020B0604020202020204"/>
                <a:ea typeface="Arial" panose="020B0604020202020204"/>
                <a:cs typeface="Arial" panose="020B0604020202020204"/>
                <a:sym typeface="Arial" panose="020B0604020202020204"/>
              </a:defRPr>
            </a:lvl1pPr>
          </a:lstStyle>
          <a:p>
            <a:r>
              <a:t>Design Brief</a:t>
            </a:r>
          </a:p>
        </p:txBody>
      </p:sp>
      <p:sp>
        <p:nvSpPr>
          <p:cNvPr id="279" name="Solution"/>
          <p:cNvSpPr txBox="1"/>
          <p:nvPr/>
        </p:nvSpPr>
        <p:spPr>
          <a:xfrm>
            <a:off x="5198925" y="3605454"/>
            <a:ext cx="930249" cy="350662"/>
          </a:xfrm>
          <a:prstGeom prst="rect">
            <a:avLst/>
          </a:prstGeom>
          <a:ln w="12700">
            <a:miter lim="400000"/>
          </a:ln>
        </p:spPr>
        <p:txBody>
          <a:bodyPr wrap="none" lIns="45719" rIns="45719">
            <a:spAutoFit/>
          </a:bodyPr>
          <a:lstStyle>
            <a:lvl1pPr>
              <a:defRPr>
                <a:latin typeface="Arial" panose="020B0604020202020204"/>
                <a:ea typeface="Arial" panose="020B0604020202020204"/>
                <a:cs typeface="Arial" panose="020B0604020202020204"/>
                <a:sym typeface="Arial" panose="020B0604020202020204"/>
              </a:defRPr>
            </a:lvl1pPr>
          </a:lstStyle>
          <a:p>
            <a:r>
              <a:t>Solution</a:t>
            </a:r>
          </a:p>
        </p:txBody>
      </p:sp>
      <p:sp>
        <p:nvSpPr>
          <p:cNvPr id="280" name="矩形 12"/>
          <p:cNvSpPr txBox="1"/>
          <p:nvPr/>
        </p:nvSpPr>
        <p:spPr>
          <a:xfrm>
            <a:off x="7478714" y="4268790"/>
            <a:ext cx="790276" cy="350663"/>
          </a:xfrm>
          <a:prstGeom prst="rect">
            <a:avLst/>
          </a:prstGeom>
          <a:ln w="12700">
            <a:miter lim="400000"/>
          </a:ln>
        </p:spPr>
        <p:txBody>
          <a:bodyPr wrap="none" lIns="45719" rIns="45719">
            <a:spAutoFit/>
          </a:bodyPr>
          <a:lstStyle>
            <a:lvl1pPr>
              <a:defRPr>
                <a:latin typeface="Arial" panose="020B0604020202020204"/>
                <a:ea typeface="Arial" panose="020B0604020202020204"/>
                <a:cs typeface="Arial" panose="020B0604020202020204"/>
                <a:sym typeface="Arial" panose="020B0604020202020204"/>
              </a:defRPr>
            </a:lvl1pPr>
          </a:lstStyle>
          <a:p>
            <a:r>
              <a:t>Exhibit</a:t>
            </a:r>
          </a:p>
        </p:txBody>
      </p:sp>
    </p:spTree>
  </p:cSld>
  <p:clrMapOvr>
    <a:masterClrMapping/>
  </p:clrMapOvr>
  <p:transition spd="med"/>
</p:sld>
</file>

<file path=ppt/tags/tag1.xml><?xml version="1.0" encoding="utf-8"?>
<p:tagLst xmlns:p="http://schemas.openxmlformats.org/presentationml/2006/main">
  <p:tag name="KSO_WM_UNIT_TABLE_BEAUTIFY" val="smartTable{5970b599-9fd1-44c0-9e82-47343d3cfbb8}"/>
  <p:tag name="TABLE_ENDDRAG_ORIGIN_RECT" val="638*307"/>
  <p:tag name="TABLE_ENDDRAG_RECT" val="38*75*638*307"/>
</p:tagLst>
</file>

<file path=ppt/tags/tag2.xml><?xml version="1.0" encoding="utf-8"?>
<p:tagLst xmlns:p="http://schemas.openxmlformats.org/presentationml/2006/main">
  <p:tag name="KSO_WPP_MARK_KEY" val="e2e06870-2e25-407d-9a11-ce9c6d84b6c7"/>
  <p:tag name="COMMONDATA" val="eyJoZGlkIjoiNDQwMDhjMDQxYzc5YThiOTc4MDNhMjhiNTg3ZGZmMjYifQ=="/>
</p:tagLst>
</file>

<file path=ppt/theme/theme1.xml><?xml version="1.0" encoding="utf-8"?>
<a:theme xmlns:a="http://schemas.openxmlformats.org/drawingml/2006/main" name="Office 佈景主題">
  <a:themeElements>
    <a:clrScheme name="Office 佈景主題">
      <a:dk1>
        <a:srgbClr val="000000"/>
      </a:dk1>
      <a:lt1>
        <a:srgbClr val="FFFFFF"/>
      </a:lt1>
      <a:dk2>
        <a:srgbClr val="A7A7A7"/>
      </a:dk2>
      <a:lt2>
        <a:srgbClr val="535353"/>
      </a:lt2>
      <a:accent1>
        <a:srgbClr val="1CADE4"/>
      </a:accent1>
      <a:accent2>
        <a:srgbClr val="2683C6"/>
      </a:accent2>
      <a:accent3>
        <a:srgbClr val="27CED7"/>
      </a:accent3>
      <a:accent4>
        <a:srgbClr val="42BA97"/>
      </a:accent4>
      <a:accent5>
        <a:srgbClr val="3E8853"/>
      </a:accent5>
      <a:accent6>
        <a:srgbClr val="62A39F"/>
      </a:accent6>
      <a:hlink>
        <a:srgbClr val="0000FF"/>
      </a:hlink>
      <a:folHlink>
        <a:srgbClr val="FF00FF"/>
      </a:folHlink>
    </a:clrScheme>
    <a:fontScheme name="Office 佈景主題">
      <a:majorFont>
        <a:latin typeface="Calibri"/>
        <a:ea typeface="Calibri"/>
        <a:cs typeface="Calibri"/>
      </a:majorFont>
      <a:minorFont>
        <a:latin typeface="Helvetica"/>
        <a:ea typeface="Helvetica"/>
        <a:cs typeface="Helvetica"/>
      </a:minorFont>
    </a:fontScheme>
    <a:fmtScheme name="Office 佈景主題">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佈景主題">
      <a:dk1>
        <a:srgbClr val="000000"/>
      </a:dk1>
      <a:lt1>
        <a:srgbClr val="FFFFFF"/>
      </a:lt1>
      <a:dk2>
        <a:srgbClr val="A7A7A7"/>
      </a:dk2>
      <a:lt2>
        <a:srgbClr val="535353"/>
      </a:lt2>
      <a:accent1>
        <a:srgbClr val="1CADE4"/>
      </a:accent1>
      <a:accent2>
        <a:srgbClr val="2683C6"/>
      </a:accent2>
      <a:accent3>
        <a:srgbClr val="27CED7"/>
      </a:accent3>
      <a:accent4>
        <a:srgbClr val="42BA97"/>
      </a:accent4>
      <a:accent5>
        <a:srgbClr val="3E8853"/>
      </a:accent5>
      <a:accent6>
        <a:srgbClr val="62A39F"/>
      </a:accent6>
      <a:hlink>
        <a:srgbClr val="0000FF"/>
      </a:hlink>
      <a:folHlink>
        <a:srgbClr val="FF00FF"/>
      </a:folHlink>
    </a:clrScheme>
    <a:fontScheme name="Office 佈景主題">
      <a:majorFont>
        <a:latin typeface="Calibri"/>
        <a:ea typeface="Calibri"/>
        <a:cs typeface="Calibri"/>
      </a:majorFont>
      <a:minorFont>
        <a:latin typeface="Helvetica"/>
        <a:ea typeface="Helvetica"/>
        <a:cs typeface="Helvetica"/>
      </a:minorFont>
    </a:fontScheme>
    <a:fmtScheme name="Office 佈景主題">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5867</Words>
  <Application>WPS 演示</Application>
  <PresentationFormat>如螢幕大小 (16:9)</PresentationFormat>
  <Paragraphs>162</Paragraphs>
  <Slides>13</Slides>
  <Notes>0</Notes>
  <HiddenSlides>0</HiddenSlides>
  <MMClips>2</MMClips>
  <ScaleCrop>false</ScaleCrop>
  <HeadingPairs>
    <vt:vector size="6" baseType="variant">
      <vt:variant>
        <vt:lpstr>已用的字体</vt:lpstr>
      </vt:variant>
      <vt:variant>
        <vt:i4>21</vt:i4>
      </vt:variant>
      <vt:variant>
        <vt:lpstr>主题</vt:lpstr>
      </vt:variant>
      <vt:variant>
        <vt:i4>1</vt:i4>
      </vt:variant>
      <vt:variant>
        <vt:lpstr>幻灯片标题</vt:lpstr>
      </vt:variant>
      <vt:variant>
        <vt:i4>13</vt:i4>
      </vt:variant>
    </vt:vector>
  </HeadingPairs>
  <TitlesOfParts>
    <vt:vector size="35" baseType="lpstr">
      <vt:lpstr>Arial</vt:lpstr>
      <vt:lpstr>宋体</vt:lpstr>
      <vt:lpstr>Wingdings</vt:lpstr>
      <vt:lpstr>Calibri</vt:lpstr>
      <vt:lpstr>Calibri Light</vt:lpstr>
      <vt:lpstr>Arial</vt:lpstr>
      <vt:lpstr>Hannotate TC Regular</vt:lpstr>
      <vt:lpstr>Segoe Print</vt:lpstr>
      <vt:lpstr>Abadi MT Condensed Extra Bold</vt:lpstr>
      <vt:lpstr>PingFang TC</vt:lpstr>
      <vt:lpstr>Microsoft JhengHei UI Light</vt:lpstr>
      <vt:lpstr>Abadi MT Condensed Extra Bold</vt:lpstr>
      <vt:lpstr>Georgia</vt:lpstr>
      <vt:lpstr>Hannotate SC Bold</vt:lpstr>
      <vt:lpstr>PingFang TC Regular</vt:lpstr>
      <vt:lpstr>Songti TC Regular</vt:lpstr>
      <vt:lpstr>Songti TC Bold</vt:lpstr>
      <vt:lpstr>微软雅黑</vt:lpstr>
      <vt:lpstr>Arial Unicode MS</vt:lpstr>
      <vt:lpstr>Yu Gothic UI Light</vt:lpstr>
      <vt:lpstr>Helvetica</vt:lpstr>
      <vt:lpstr>Office 佈景主題</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
  <cp:lastModifiedBy>亚亚亚丫</cp:lastModifiedBy>
  <cp:revision>9</cp:revision>
  <dcterms:created xsi:type="dcterms:W3CDTF">2023-05-16T08:20:00Z</dcterms:created>
  <dcterms:modified xsi:type="dcterms:W3CDTF">2023-05-17T01:19:42Z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FFA4107E2A994A8C9CB9D5E65D7B5BA6_12</vt:lpwstr>
  </property>
  <property fmtid="{D5CDD505-2E9C-101B-9397-08002B2CF9AE}" pid="3" name="KSOProductBuildVer">
    <vt:lpwstr>2052-11.1.0.14036</vt:lpwstr>
  </property>
</Properties>
</file>